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9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7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4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4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89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91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07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3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33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1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03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5B8BA-6C16-40DB-8E8F-E4CB60715B2D}" type="datetimeFigureOut">
              <a:rPr lang="ru-RU" smtClean="0"/>
              <a:t>19.03.2023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FB05-73EF-436F-9317-CF065A3395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7074" y="-1091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725300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745254" y="93886"/>
            <a:ext cx="7418701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7974" y="1916832"/>
            <a:ext cx="84404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 для инвентаризации локальной сети </a:t>
            </a:r>
            <a:r>
              <a:rPr lang="ru-RU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АмГУ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4758" y="4797152"/>
            <a:ext cx="913692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 953-об 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Дорощенко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А. Л.</a:t>
            </a: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</a:p>
          <a:p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Жилиндина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О.В., канд.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техн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 наук., доцент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51</Words>
  <Application>Microsoft Office PowerPoint</Application>
  <PresentationFormat>Экран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Лариса</dc:creator>
  <cp:lastModifiedBy>Лариса</cp:lastModifiedBy>
  <cp:revision>5</cp:revision>
  <dcterms:created xsi:type="dcterms:W3CDTF">2023-03-19T14:06:44Z</dcterms:created>
  <dcterms:modified xsi:type="dcterms:W3CDTF">2023-03-19T14:30:08Z</dcterms:modified>
</cp:coreProperties>
</file>