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73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1531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69255" y="93887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Факультет математики и информатики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1975" y="1916833"/>
            <a:ext cx="8440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Экстремальное программирование XP и унифицированный процесс разработки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19242" y="4797152"/>
            <a:ext cx="9136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357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BE18-D9F0-4011-BF46-5062875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Фазы разработки при унифицированном процессе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90EC7-2AEB-4E70-902C-A08A678B9F4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A7F49-5140-45E5-BF70-7F06955A55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3.	Строительная фаза: включает в себя фактическую реализация и тестирование системы, разработка пошаговых инкрементов возможностей системы. 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Переходная фаза: необходима для развертывания системы, обучение пользователей, подготовка документации, поддержка и обслуживания. </a:t>
            </a:r>
            <a:endParaRPr lang="ru-RU" sz="2400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10A3CC5-0A15-4BCB-A7AA-F10E3359C6AF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3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7CECB-8AEA-480A-BD3D-C1C577EE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Достоинства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19AE0-9F05-413F-A354-67CBB872AFE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39020-092E-42F1-8222-7B72495EF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Унифицированный процесс, также как и другие методики программирования, имеет свои достоинства и недостатки. Можно выделить следующие достоинства унифицированного процесса разработки: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1.	Итеративность и </a:t>
            </a:r>
            <a:r>
              <a:rPr lang="ru-RU" sz="2400" dirty="0" err="1">
                <a:latin typeface="Exo 2 Medium" panose="00000600000000000000" pitchFamily="2" charset="-52"/>
              </a:rPr>
              <a:t>инкрементальность</a:t>
            </a:r>
            <a:r>
              <a:rPr lang="ru-RU" sz="2400" dirty="0">
                <a:latin typeface="Exo 2 Medium" panose="00000600000000000000" pitchFamily="2" charset="-52"/>
              </a:rPr>
              <a:t>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Гибкость и адаптивность.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Ориентация на архитектуру.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Управление рисками.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2C03E8E2-03E7-4FC3-9107-530B1AD2CC1E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2E207-258B-4FD1-BA82-7BA62E4B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Недостатки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30717-44E6-465C-A72F-E802D4E491A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A6C006-FD13-4A93-B36B-D00664464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Можно выделить следующие недостатки унифицированного процесса разработки: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1.	Сложность.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Ресурсоемкость.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Не всегда подходит для малых проектов.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Неудовлетворительно для некоторых видов проектов.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9C6D1217-23FC-49C5-8668-09643E1D8584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8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8CBEC-E006-47C4-81E5-0807C956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Проекты к которым подойдет экстремальное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0A18F-BC73-4A9E-9BBD-95FE42535FC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A7EC266-0A85-46D7-8342-3D5EACED3A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1.	Проекты с быстро меняющимися требованиями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Стартапы и инновационные проекты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Малые и средние проекты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Проекты с неопределенными или слабо определенными требованиями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5.	Проекты с акцентом на качество кода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6.	Проекты с активным участием заказчика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7.	Проекты, требующие частых релизов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17EA0C1-1655-422E-ABF5-F903A98FC22F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Проекты к которым подойдет унифицированный процесс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1.	Средние и крупные проекты разработки программного обеспечения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Проекты с переменными или изменяющимися требованиями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Проекты, где важно поддерживать высокое качество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Проекты с акцентом на архитектуре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5.	Проекты с требованиями к документации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6.	Распределенные проекты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7D20E5C-4F3B-4F7F-BB0D-871F5CEE047D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Exo 2 Medium" panose="00000600000000000000" pitchFamily="2" charset="-52"/>
              </a:rPr>
              <a:t>Экстремальное программирование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Экстремальное программирование — это подход разработки программного обеспечения, которая фокусирует усилия программистов и бизнесменов на достижимых целях. 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Данный подход ставит перед собой задачу обеспечить быструю разработку, акцентируя внимание на постоянном взаимодействии с заказчиком и оперативных реакциях на изменения требований. 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Основная идея заключается в том, чтобы улучшить качество разработки программного обеспечения и повысить удовлетворенность заказчика через более гибкие и адаптивные практики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Отличительные признаки </a:t>
            </a:r>
            <a:r>
              <a:rPr lang="en-US" dirty="0">
                <a:latin typeface="Exo 2 Medium" panose="00000600000000000000" pitchFamily="2" charset="-52"/>
              </a:rPr>
              <a:t>XP</a:t>
            </a:r>
            <a:endParaRPr lang="ru-RU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От других методик экстремальное программирование можно отличить   по таким признакам как: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1.	Использование чрезвычайно коротких циклов разработки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Планирование по нарастающей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Гибкий график реализации функциональности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Обмен информацией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5.	Тесное взаимодействие программистов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2CCA072-C2C8-4164-ABA9-D62450694A5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2475F-144A-4CFD-9367-92DD6792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Главные принципы и методики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4449E-7CB8-4C15-8914-070BC7DB72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6792C56-E4E7-4584-BF6E-12D9A91E3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Можно выделить несколько главных принципов и методик экстремального программирования: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1.	Простота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Изменчивые требования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Программирование в парах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Общее владение кодом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5.	Тестирование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6.	40-часовая рабочая неделя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7.	Заказчик на рабочей площадке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DE3B7C04-86E9-4867-A239-670F300366F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34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3BED-CFA2-4B85-9538-BE941A08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Достоинства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9A408-27E8-4A92-9040-0B8AB9BFFB1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379F56-D1F0-45C0-9F96-2CCFF0EA16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К достоинствам экстремального программирования (если его удается применить) можно отнести: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1.	Гибкость.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Быстрое развертывание.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Качество кода.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Участие заказчика.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5.	Уклонение от излишних формальностей.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A5D0B7B-BE6A-4021-BCAF-3ABA324A1CA7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2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8BCD1-1170-42E3-8D9F-CEA117C9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Недостатки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DA1C4-7D48-4369-A761-E3D4BCAB58C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698588-059C-4F39-8CF8-98D122B15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К недостаткам экстремального программирования можно отнести следующие пункты: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1.	Недостаток структуры.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Сложности в масштабируемости.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Возможное недостаточное внимание к архитектуре.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Не все проекты подходят для XP.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5.	Невозможность долгосрочного планирования.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6.	Отсутствие предварительных исследований.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3957A66B-E53A-40ED-8CA0-C4887C88C51C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7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114B2-C754-4FD5-9CC7-F50FA1BA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Унифицированный процесс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18381-3663-49EE-98E6-882BA7D8E13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9E7DB9-FF47-4178-8703-627C532C2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Унифицированный процесс разработки — методология для построения процессов разработки программного обеспечения, основанная на объектно-ориентированном подходе, позволяющая команде разработки преобразовывать требования заказчика в работоспособный продукт. 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Унифицированный процесс стремится к созданию структурированной и комплексной системы управления проектом. Он ориентирован на документацию, строгие процессы и формализацию этапов разработки, что позволяет создавать крупные и сложные программные продукты с учетом широкого спектра требований и ограничений.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6FD7AC0-24CE-4337-8A45-AFB9BE13876B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53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F6D14-5FCF-40AC-86CD-10749321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Характеристики унифицированного процесса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BAA8D-86BE-4C8E-BC08-F4CBAB965D4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9B2A29-F1A0-4C65-86A8-507602A56C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Унифицированный процесс обладает такими характеристиками как: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1.	Итеративность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</a:t>
            </a:r>
            <a:r>
              <a:rPr lang="ru-RU" sz="2400" dirty="0" err="1">
                <a:latin typeface="Exo 2 Medium" panose="00000600000000000000" pitchFamily="2" charset="-52"/>
              </a:rPr>
              <a:t>Инкрементальность</a:t>
            </a:r>
            <a:r>
              <a:rPr lang="ru-RU" sz="2400" dirty="0">
                <a:latin typeface="Exo 2 Medium" panose="00000600000000000000" pitchFamily="2" charset="-52"/>
              </a:rPr>
              <a:t> 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3.	Артефакты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4.	Архитектурное управление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5.	Управление рисками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6.	Поддержка различных типов процессов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7.	Управление изменениями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98B13A8D-ED41-4474-B69F-10C0D8BCCE7E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BE18-D9F0-4011-BF46-5062875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Фазы разработки при унифицированном процессе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90EC7-2AEB-4E70-902C-A08A678B9F4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A7F49-5140-45E5-BF70-7F06955A55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Exo 2 Medium" panose="00000600000000000000" pitchFamily="2" charset="-52"/>
              </a:rPr>
              <a:t>Каждый цикл разработки состоит из четырёх фаз, представляющих собой промежуток времени между важными этапами проекта. Эти фазы включают: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1.	Начальная фаза: необходима для выявления общей цели проекта, оценка его технической и экономической осуществимости, выявление основных рисков. 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2.	Разрабатывающая фаза: необходима для проектирования архитектуры, уточнение требований, определение основных компонентов системы. 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2807FD19-2675-4E5B-A290-38457F47D93C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58730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1480</TotalTime>
  <Words>836</Words>
  <Application>Microsoft Office PowerPoint</Application>
  <PresentationFormat>Широкоэкранный</PresentationFormat>
  <Paragraphs>114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Экстремальное программирование</vt:lpstr>
      <vt:lpstr>Отличительные признаки XP</vt:lpstr>
      <vt:lpstr>Главные принципы и методики экстремального программирования</vt:lpstr>
      <vt:lpstr>Достоинства экстремального программирования</vt:lpstr>
      <vt:lpstr>Недостатки экстремального программирования</vt:lpstr>
      <vt:lpstr>Унифицированный процесс разработки</vt:lpstr>
      <vt:lpstr>Характеристики унифицированного процесса</vt:lpstr>
      <vt:lpstr>Фазы разработки при унифицированном процессе</vt:lpstr>
      <vt:lpstr>Фазы разработки при унифицированном процессе</vt:lpstr>
      <vt:lpstr>Достоинства унифицированного процесса разработки</vt:lpstr>
      <vt:lpstr>Недостатки унифицированного процесса разработки</vt:lpstr>
      <vt:lpstr>Проекты к которым подойдет экстремальное программирование</vt:lpstr>
      <vt:lpstr>Проекты к которым подойдет унифицированный процесс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Доктор</cp:lastModifiedBy>
  <cp:revision>35</cp:revision>
  <dcterms:created xsi:type="dcterms:W3CDTF">2023-11-20T14:34:43Z</dcterms:created>
  <dcterms:modified xsi:type="dcterms:W3CDTF">2023-12-03T09:06:59Z</dcterms:modified>
</cp:coreProperties>
</file>