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Российские учёные и изобретатели (в области программной инженерии)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C337-1A03-4024-BEAA-A540694A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Шапка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1B6C0-242D-48D7-B2D9-B5B8430E30D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48585-8A3F-4CB4-9240-3128816233E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503830"/>
            <a:ext cx="2112235" cy="2375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A97FB3-DC3B-4051-B689-550E2DFF4F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1136211" cy="453707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Exo 2 Medium" panose="00000600000000000000" pitchFamily="2" charset="-52"/>
              </a:rPr>
              <a:t>Содержание</a:t>
            </a:r>
            <a:endParaRPr lang="en-US" sz="16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88693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Шапка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97392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21</a:t>
            </a:r>
            <a:r>
              <a:rPr lang="ru-RU" dirty="0"/>
              <a:t> ноября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Exo 2 Medium" panose="00000600000000000000" pitchFamily="2" charset="-52"/>
              </a:rPr>
              <a:t>Содержание</a:t>
            </a:r>
            <a:endParaRPr lang="en-US" sz="3200" dirty="0">
              <a:latin typeface="Exo 2 Medium" panose="00000600000000000000" pitchFamily="2" charset="-5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70</TotalTime>
  <Words>58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Шапка</vt:lpstr>
      <vt:lpstr>Шапка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Денис</cp:lastModifiedBy>
  <cp:revision>10</cp:revision>
  <dcterms:created xsi:type="dcterms:W3CDTF">2023-11-20T14:34:43Z</dcterms:created>
  <dcterms:modified xsi:type="dcterms:W3CDTF">2023-11-21T00:42:51Z</dcterms:modified>
</cp:coreProperties>
</file>