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EBD8B8-CD9B-47D1-A96B-C9BBBCC6F3D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3482133-F4F8-40B4-A078-C39C9C2A4468}">
      <dgm:prSet phldrT="[Текст]" phldr="1"/>
      <dgm:spPr/>
      <dgm:t>
        <a:bodyPr/>
        <a:lstStyle/>
        <a:p>
          <a:endParaRPr lang="ru-RU" dirty="0"/>
        </a:p>
      </dgm:t>
    </dgm:pt>
    <dgm:pt modelId="{61327D65-2B22-41E1-AAEE-648B2447F3C3}" type="parTrans" cxnId="{6CEC3284-4586-42E3-B134-A54A02DF8417}">
      <dgm:prSet/>
      <dgm:spPr/>
      <dgm:t>
        <a:bodyPr/>
        <a:lstStyle/>
        <a:p>
          <a:endParaRPr lang="ru-RU"/>
        </a:p>
      </dgm:t>
    </dgm:pt>
    <dgm:pt modelId="{57867A73-0EB5-4DDF-A8F1-98D367FC3C57}" type="sibTrans" cxnId="{6CEC3284-4586-42E3-B134-A54A02DF8417}">
      <dgm:prSet/>
      <dgm:spPr/>
      <dgm:t>
        <a:bodyPr/>
        <a:lstStyle/>
        <a:p>
          <a:endParaRPr lang="ru-RU"/>
        </a:p>
      </dgm:t>
    </dgm:pt>
    <dgm:pt modelId="{BF68B170-B827-41DC-8BA0-CA27BDEB3C85}" type="asst">
      <dgm:prSet phldrT="[Текст]" phldr="1"/>
      <dgm:spPr/>
      <dgm:t>
        <a:bodyPr/>
        <a:lstStyle/>
        <a:p>
          <a:endParaRPr lang="ru-RU" dirty="0"/>
        </a:p>
      </dgm:t>
    </dgm:pt>
    <dgm:pt modelId="{8E8C7276-D7AC-41C7-829D-A8E880CBB998}" type="parTrans" cxnId="{231085BE-0056-4D30-AFBD-0C018802ED3C}">
      <dgm:prSet/>
      <dgm:spPr/>
      <dgm:t>
        <a:bodyPr/>
        <a:lstStyle/>
        <a:p>
          <a:endParaRPr lang="ru-RU"/>
        </a:p>
      </dgm:t>
    </dgm:pt>
    <dgm:pt modelId="{8F0522ED-19A0-46DE-B76D-52A161CCC0C4}" type="sibTrans" cxnId="{231085BE-0056-4D30-AFBD-0C018802ED3C}">
      <dgm:prSet/>
      <dgm:spPr/>
      <dgm:t>
        <a:bodyPr/>
        <a:lstStyle/>
        <a:p>
          <a:endParaRPr lang="ru-RU"/>
        </a:p>
      </dgm:t>
    </dgm:pt>
    <dgm:pt modelId="{2F7C8424-F08C-4371-8926-540C8B953C6F}">
      <dgm:prSet phldrT="[Текст]" phldr="1"/>
      <dgm:spPr/>
      <dgm:t>
        <a:bodyPr/>
        <a:lstStyle/>
        <a:p>
          <a:endParaRPr lang="ru-RU"/>
        </a:p>
      </dgm:t>
    </dgm:pt>
    <dgm:pt modelId="{1A978915-ED9F-4EFB-8615-147BB3669772}" type="parTrans" cxnId="{D41E85A8-C2E5-4E71-8EB5-DD7B016ABCEB}">
      <dgm:prSet/>
      <dgm:spPr/>
      <dgm:t>
        <a:bodyPr/>
        <a:lstStyle/>
        <a:p>
          <a:endParaRPr lang="ru-RU"/>
        </a:p>
      </dgm:t>
    </dgm:pt>
    <dgm:pt modelId="{F4435B01-BEC3-4AD9-AA4D-58F44F7AB29A}" type="sibTrans" cxnId="{D41E85A8-C2E5-4E71-8EB5-DD7B016ABCEB}">
      <dgm:prSet/>
      <dgm:spPr/>
      <dgm:t>
        <a:bodyPr/>
        <a:lstStyle/>
        <a:p>
          <a:endParaRPr lang="ru-RU"/>
        </a:p>
      </dgm:t>
    </dgm:pt>
    <dgm:pt modelId="{957E4D87-3E65-4732-85CC-07530786A25A}">
      <dgm:prSet phldrT="[Текст]" phldr="1"/>
      <dgm:spPr/>
      <dgm:t>
        <a:bodyPr/>
        <a:lstStyle/>
        <a:p>
          <a:endParaRPr lang="ru-RU"/>
        </a:p>
      </dgm:t>
    </dgm:pt>
    <dgm:pt modelId="{BCABC1A2-7221-4373-B23D-FD285F6A7890}" type="parTrans" cxnId="{7A40D81E-602C-4F88-B95D-D8ECCEC69E8A}">
      <dgm:prSet/>
      <dgm:spPr/>
      <dgm:t>
        <a:bodyPr/>
        <a:lstStyle/>
        <a:p>
          <a:endParaRPr lang="ru-RU"/>
        </a:p>
      </dgm:t>
    </dgm:pt>
    <dgm:pt modelId="{2C4919E9-D120-496B-970C-7BAFFA64D943}" type="sibTrans" cxnId="{7A40D81E-602C-4F88-B95D-D8ECCEC69E8A}">
      <dgm:prSet/>
      <dgm:spPr/>
      <dgm:t>
        <a:bodyPr/>
        <a:lstStyle/>
        <a:p>
          <a:endParaRPr lang="ru-RU"/>
        </a:p>
      </dgm:t>
    </dgm:pt>
    <dgm:pt modelId="{45BBC753-A7C6-4C9D-B881-C10C12876EDB}">
      <dgm:prSet phldrT="[Текст]" phldr="1"/>
      <dgm:spPr/>
      <dgm:t>
        <a:bodyPr/>
        <a:lstStyle/>
        <a:p>
          <a:endParaRPr lang="ru-RU"/>
        </a:p>
      </dgm:t>
    </dgm:pt>
    <dgm:pt modelId="{90717493-E73F-4C38-B7ED-DA37F1B83EBD}" type="parTrans" cxnId="{3BB8CB56-34C0-44C9-A0C3-2491D253396A}">
      <dgm:prSet/>
      <dgm:spPr/>
      <dgm:t>
        <a:bodyPr/>
        <a:lstStyle/>
        <a:p>
          <a:endParaRPr lang="ru-RU"/>
        </a:p>
      </dgm:t>
    </dgm:pt>
    <dgm:pt modelId="{E37C124B-6D18-4500-9BA9-B4E50DB46CFE}" type="sibTrans" cxnId="{3BB8CB56-34C0-44C9-A0C3-2491D253396A}">
      <dgm:prSet/>
      <dgm:spPr/>
      <dgm:t>
        <a:bodyPr/>
        <a:lstStyle/>
        <a:p>
          <a:endParaRPr lang="ru-RU"/>
        </a:p>
      </dgm:t>
    </dgm:pt>
    <dgm:pt modelId="{E4494A6B-69C1-49CD-8035-E774A08740DD}" type="pres">
      <dgm:prSet presAssocID="{0DEBD8B8-CD9B-47D1-A96B-C9BBBCC6F3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658951-4165-47FB-8904-46872A09659E}" type="pres">
      <dgm:prSet presAssocID="{E3482133-F4F8-40B4-A078-C39C9C2A4468}" presName="hierRoot1" presStyleCnt="0">
        <dgm:presLayoutVars>
          <dgm:hierBranch val="init"/>
        </dgm:presLayoutVars>
      </dgm:prSet>
      <dgm:spPr/>
    </dgm:pt>
    <dgm:pt modelId="{C8DAA669-0E42-48AE-8ABA-782D1C441312}" type="pres">
      <dgm:prSet presAssocID="{E3482133-F4F8-40B4-A078-C39C9C2A4468}" presName="rootComposite1" presStyleCnt="0"/>
      <dgm:spPr/>
    </dgm:pt>
    <dgm:pt modelId="{F863EE5D-B3D1-4346-B9EE-87CD852BF983}" type="pres">
      <dgm:prSet presAssocID="{E3482133-F4F8-40B4-A078-C39C9C2A4468}" presName="rootText1" presStyleLbl="node0" presStyleIdx="0" presStyleCnt="1">
        <dgm:presLayoutVars>
          <dgm:chPref val="3"/>
        </dgm:presLayoutVars>
      </dgm:prSet>
      <dgm:spPr/>
    </dgm:pt>
    <dgm:pt modelId="{DAC8DCEB-E4BF-48D0-9443-E3AB8B9B6913}" type="pres">
      <dgm:prSet presAssocID="{E3482133-F4F8-40B4-A078-C39C9C2A4468}" presName="rootConnector1" presStyleLbl="node1" presStyleIdx="0" presStyleCnt="0"/>
      <dgm:spPr/>
    </dgm:pt>
    <dgm:pt modelId="{69B1940E-123F-4E8C-85C8-407333AB0B69}" type="pres">
      <dgm:prSet presAssocID="{E3482133-F4F8-40B4-A078-C39C9C2A4468}" presName="hierChild2" presStyleCnt="0"/>
      <dgm:spPr/>
    </dgm:pt>
    <dgm:pt modelId="{DD980447-0C78-4D0C-A7C3-FDCAFEB70CE2}" type="pres">
      <dgm:prSet presAssocID="{1A978915-ED9F-4EFB-8615-147BB3669772}" presName="Name64" presStyleLbl="parChTrans1D2" presStyleIdx="0" presStyleCnt="4"/>
      <dgm:spPr/>
    </dgm:pt>
    <dgm:pt modelId="{821125BD-42EF-4578-B068-26501B6C0A19}" type="pres">
      <dgm:prSet presAssocID="{2F7C8424-F08C-4371-8926-540C8B953C6F}" presName="hierRoot2" presStyleCnt="0">
        <dgm:presLayoutVars>
          <dgm:hierBranch val="init"/>
        </dgm:presLayoutVars>
      </dgm:prSet>
      <dgm:spPr/>
    </dgm:pt>
    <dgm:pt modelId="{84C1A419-581D-44E2-9467-36DD83E9AC89}" type="pres">
      <dgm:prSet presAssocID="{2F7C8424-F08C-4371-8926-540C8B953C6F}" presName="rootComposite" presStyleCnt="0"/>
      <dgm:spPr/>
    </dgm:pt>
    <dgm:pt modelId="{9A049E82-C1E7-4237-A06E-380DBF9827D2}" type="pres">
      <dgm:prSet presAssocID="{2F7C8424-F08C-4371-8926-540C8B953C6F}" presName="rootText" presStyleLbl="node2" presStyleIdx="0" presStyleCnt="3">
        <dgm:presLayoutVars>
          <dgm:chPref val="3"/>
        </dgm:presLayoutVars>
      </dgm:prSet>
      <dgm:spPr/>
    </dgm:pt>
    <dgm:pt modelId="{1B389B51-852E-4F9C-A028-13AB6B26EA17}" type="pres">
      <dgm:prSet presAssocID="{2F7C8424-F08C-4371-8926-540C8B953C6F}" presName="rootConnector" presStyleLbl="node2" presStyleIdx="0" presStyleCnt="3"/>
      <dgm:spPr/>
    </dgm:pt>
    <dgm:pt modelId="{53A8FF15-6FCD-46A0-B055-7583BA5760E0}" type="pres">
      <dgm:prSet presAssocID="{2F7C8424-F08C-4371-8926-540C8B953C6F}" presName="hierChild4" presStyleCnt="0"/>
      <dgm:spPr/>
    </dgm:pt>
    <dgm:pt modelId="{EB247DFF-DA0E-4BD3-A49F-C1C6AF4B4D2B}" type="pres">
      <dgm:prSet presAssocID="{2F7C8424-F08C-4371-8926-540C8B953C6F}" presName="hierChild5" presStyleCnt="0"/>
      <dgm:spPr/>
    </dgm:pt>
    <dgm:pt modelId="{BDB09C13-E325-46E0-9654-810332F5FFF4}" type="pres">
      <dgm:prSet presAssocID="{BCABC1A2-7221-4373-B23D-FD285F6A7890}" presName="Name64" presStyleLbl="parChTrans1D2" presStyleIdx="1" presStyleCnt="4"/>
      <dgm:spPr/>
    </dgm:pt>
    <dgm:pt modelId="{17B1F302-7E43-4275-BF95-96FA78A614A7}" type="pres">
      <dgm:prSet presAssocID="{957E4D87-3E65-4732-85CC-07530786A25A}" presName="hierRoot2" presStyleCnt="0">
        <dgm:presLayoutVars>
          <dgm:hierBranch val="init"/>
        </dgm:presLayoutVars>
      </dgm:prSet>
      <dgm:spPr/>
    </dgm:pt>
    <dgm:pt modelId="{BC53CC40-EFE2-416E-9460-CD03212F76AB}" type="pres">
      <dgm:prSet presAssocID="{957E4D87-3E65-4732-85CC-07530786A25A}" presName="rootComposite" presStyleCnt="0"/>
      <dgm:spPr/>
    </dgm:pt>
    <dgm:pt modelId="{EAF82975-A27B-4E20-BB98-EA2476775141}" type="pres">
      <dgm:prSet presAssocID="{957E4D87-3E65-4732-85CC-07530786A25A}" presName="rootText" presStyleLbl="node2" presStyleIdx="1" presStyleCnt="3">
        <dgm:presLayoutVars>
          <dgm:chPref val="3"/>
        </dgm:presLayoutVars>
      </dgm:prSet>
      <dgm:spPr/>
    </dgm:pt>
    <dgm:pt modelId="{19E0759E-90F7-4445-955F-4E18DEE404E6}" type="pres">
      <dgm:prSet presAssocID="{957E4D87-3E65-4732-85CC-07530786A25A}" presName="rootConnector" presStyleLbl="node2" presStyleIdx="1" presStyleCnt="3"/>
      <dgm:spPr/>
    </dgm:pt>
    <dgm:pt modelId="{628D7566-3E84-4F6D-9FAA-CF227DF46EB3}" type="pres">
      <dgm:prSet presAssocID="{957E4D87-3E65-4732-85CC-07530786A25A}" presName="hierChild4" presStyleCnt="0"/>
      <dgm:spPr/>
    </dgm:pt>
    <dgm:pt modelId="{58446889-1966-4901-841C-935C63FBCD5E}" type="pres">
      <dgm:prSet presAssocID="{957E4D87-3E65-4732-85CC-07530786A25A}" presName="hierChild5" presStyleCnt="0"/>
      <dgm:spPr/>
    </dgm:pt>
    <dgm:pt modelId="{83E5D4D8-4648-42A7-9E33-877913C3208C}" type="pres">
      <dgm:prSet presAssocID="{90717493-E73F-4C38-B7ED-DA37F1B83EBD}" presName="Name64" presStyleLbl="parChTrans1D2" presStyleIdx="2" presStyleCnt="4"/>
      <dgm:spPr/>
    </dgm:pt>
    <dgm:pt modelId="{D2CFC3A9-A7E6-41E5-8FB1-1C0AE412B2E0}" type="pres">
      <dgm:prSet presAssocID="{45BBC753-A7C6-4C9D-B881-C10C12876EDB}" presName="hierRoot2" presStyleCnt="0">
        <dgm:presLayoutVars>
          <dgm:hierBranch val="init"/>
        </dgm:presLayoutVars>
      </dgm:prSet>
      <dgm:spPr/>
    </dgm:pt>
    <dgm:pt modelId="{1A72B6B1-14AB-4091-8BFF-64FDAA0689F8}" type="pres">
      <dgm:prSet presAssocID="{45BBC753-A7C6-4C9D-B881-C10C12876EDB}" presName="rootComposite" presStyleCnt="0"/>
      <dgm:spPr/>
    </dgm:pt>
    <dgm:pt modelId="{DA58B3D1-B7E0-4E27-A9C6-9A178EC0053D}" type="pres">
      <dgm:prSet presAssocID="{45BBC753-A7C6-4C9D-B881-C10C12876EDB}" presName="rootText" presStyleLbl="node2" presStyleIdx="2" presStyleCnt="3">
        <dgm:presLayoutVars>
          <dgm:chPref val="3"/>
        </dgm:presLayoutVars>
      </dgm:prSet>
      <dgm:spPr/>
    </dgm:pt>
    <dgm:pt modelId="{FF449100-655A-4402-A1E6-C087C79F35BE}" type="pres">
      <dgm:prSet presAssocID="{45BBC753-A7C6-4C9D-B881-C10C12876EDB}" presName="rootConnector" presStyleLbl="node2" presStyleIdx="2" presStyleCnt="3"/>
      <dgm:spPr/>
    </dgm:pt>
    <dgm:pt modelId="{8B190B16-C518-426A-89B4-7FAFA5B08ED8}" type="pres">
      <dgm:prSet presAssocID="{45BBC753-A7C6-4C9D-B881-C10C12876EDB}" presName="hierChild4" presStyleCnt="0"/>
      <dgm:spPr/>
    </dgm:pt>
    <dgm:pt modelId="{CFF3986B-7F05-47FF-8075-F0EB172496C2}" type="pres">
      <dgm:prSet presAssocID="{45BBC753-A7C6-4C9D-B881-C10C12876EDB}" presName="hierChild5" presStyleCnt="0"/>
      <dgm:spPr/>
    </dgm:pt>
    <dgm:pt modelId="{2875883F-5B32-4394-A024-6F54793C243E}" type="pres">
      <dgm:prSet presAssocID="{E3482133-F4F8-40B4-A078-C39C9C2A4468}" presName="hierChild3" presStyleCnt="0"/>
      <dgm:spPr/>
    </dgm:pt>
    <dgm:pt modelId="{9DDA8F9A-F7DE-4D71-A11B-4F6DA925518B}" type="pres">
      <dgm:prSet presAssocID="{8E8C7276-D7AC-41C7-829D-A8E880CBB998}" presName="Name115" presStyleLbl="parChTrans1D2" presStyleIdx="3" presStyleCnt="4"/>
      <dgm:spPr/>
    </dgm:pt>
    <dgm:pt modelId="{7BDB0BB1-30CA-4BFA-A294-5D39207658E8}" type="pres">
      <dgm:prSet presAssocID="{BF68B170-B827-41DC-8BA0-CA27BDEB3C85}" presName="hierRoot3" presStyleCnt="0">
        <dgm:presLayoutVars>
          <dgm:hierBranch val="init"/>
        </dgm:presLayoutVars>
      </dgm:prSet>
      <dgm:spPr/>
    </dgm:pt>
    <dgm:pt modelId="{0D9AF518-BAAF-46F6-BF11-95E3F7762A23}" type="pres">
      <dgm:prSet presAssocID="{BF68B170-B827-41DC-8BA0-CA27BDEB3C85}" presName="rootComposite3" presStyleCnt="0"/>
      <dgm:spPr/>
    </dgm:pt>
    <dgm:pt modelId="{C925F3FE-65D8-4ACE-93D2-15B9EB9227CF}" type="pres">
      <dgm:prSet presAssocID="{BF68B170-B827-41DC-8BA0-CA27BDEB3C85}" presName="rootText3" presStyleLbl="asst1" presStyleIdx="0" presStyleCnt="1">
        <dgm:presLayoutVars>
          <dgm:chPref val="3"/>
        </dgm:presLayoutVars>
      </dgm:prSet>
      <dgm:spPr/>
    </dgm:pt>
    <dgm:pt modelId="{1D47E0A3-24F5-48E1-A984-57A70BF02585}" type="pres">
      <dgm:prSet presAssocID="{BF68B170-B827-41DC-8BA0-CA27BDEB3C85}" presName="rootConnector3" presStyleLbl="asst1" presStyleIdx="0" presStyleCnt="1"/>
      <dgm:spPr/>
    </dgm:pt>
    <dgm:pt modelId="{AC89A523-A231-4ABF-B20D-9486F47EC260}" type="pres">
      <dgm:prSet presAssocID="{BF68B170-B827-41DC-8BA0-CA27BDEB3C85}" presName="hierChild6" presStyleCnt="0"/>
      <dgm:spPr/>
    </dgm:pt>
    <dgm:pt modelId="{7851B98C-10AA-48DC-871A-1DACFC92CFD0}" type="pres">
      <dgm:prSet presAssocID="{BF68B170-B827-41DC-8BA0-CA27BDEB3C85}" presName="hierChild7" presStyleCnt="0"/>
      <dgm:spPr/>
    </dgm:pt>
  </dgm:ptLst>
  <dgm:cxnLst>
    <dgm:cxn modelId="{95A89A0E-5880-4BD4-BCE3-D34216D9D6DC}" type="presOf" srcId="{BF68B170-B827-41DC-8BA0-CA27BDEB3C85}" destId="{1D47E0A3-24F5-48E1-A984-57A70BF02585}" srcOrd="1" destOrd="0" presId="urn:microsoft.com/office/officeart/2009/3/layout/HorizontalOrganizationChart"/>
    <dgm:cxn modelId="{7A40D81E-602C-4F88-B95D-D8ECCEC69E8A}" srcId="{E3482133-F4F8-40B4-A078-C39C9C2A4468}" destId="{957E4D87-3E65-4732-85CC-07530786A25A}" srcOrd="2" destOrd="0" parTransId="{BCABC1A2-7221-4373-B23D-FD285F6A7890}" sibTransId="{2C4919E9-D120-496B-970C-7BAFFA64D943}"/>
    <dgm:cxn modelId="{556C5438-8F4E-4881-9F57-8E9F1AEBCEF2}" type="presOf" srcId="{BCABC1A2-7221-4373-B23D-FD285F6A7890}" destId="{BDB09C13-E325-46E0-9654-810332F5FFF4}" srcOrd="0" destOrd="0" presId="urn:microsoft.com/office/officeart/2009/3/layout/HorizontalOrganizationChart"/>
    <dgm:cxn modelId="{FA0DA83F-D944-4DC2-9421-BA9599A0ED02}" type="presOf" srcId="{45BBC753-A7C6-4C9D-B881-C10C12876EDB}" destId="{FF449100-655A-4402-A1E6-C087C79F35BE}" srcOrd="1" destOrd="0" presId="urn:microsoft.com/office/officeart/2009/3/layout/HorizontalOrganizationChart"/>
    <dgm:cxn modelId="{243E1664-0F3F-40AB-A40C-EC6D64DF4B87}" type="presOf" srcId="{2F7C8424-F08C-4371-8926-540C8B953C6F}" destId="{1B389B51-852E-4F9C-A028-13AB6B26EA17}" srcOrd="1" destOrd="0" presId="urn:microsoft.com/office/officeart/2009/3/layout/HorizontalOrganizationChart"/>
    <dgm:cxn modelId="{306DB244-27BD-47D4-93AD-2FD6D3F9ACC3}" type="presOf" srcId="{0DEBD8B8-CD9B-47D1-A96B-C9BBBCC6F3D5}" destId="{E4494A6B-69C1-49CD-8035-E774A08740DD}" srcOrd="0" destOrd="0" presId="urn:microsoft.com/office/officeart/2009/3/layout/HorizontalOrganizationChart"/>
    <dgm:cxn modelId="{60F0F244-09FA-47FA-9D41-68EB8CF9D737}" type="presOf" srcId="{E3482133-F4F8-40B4-A078-C39C9C2A4468}" destId="{F863EE5D-B3D1-4346-B9EE-87CD852BF983}" srcOrd="0" destOrd="0" presId="urn:microsoft.com/office/officeart/2009/3/layout/HorizontalOrganizationChart"/>
    <dgm:cxn modelId="{BEC4EC74-5E82-4744-8C33-D29D3A4ED8E0}" type="presOf" srcId="{957E4D87-3E65-4732-85CC-07530786A25A}" destId="{19E0759E-90F7-4445-955F-4E18DEE404E6}" srcOrd="1" destOrd="0" presId="urn:microsoft.com/office/officeart/2009/3/layout/HorizontalOrganizationChart"/>
    <dgm:cxn modelId="{3BB8CB56-34C0-44C9-A0C3-2491D253396A}" srcId="{E3482133-F4F8-40B4-A078-C39C9C2A4468}" destId="{45BBC753-A7C6-4C9D-B881-C10C12876EDB}" srcOrd="3" destOrd="0" parTransId="{90717493-E73F-4C38-B7ED-DA37F1B83EBD}" sibTransId="{E37C124B-6D18-4500-9BA9-B4E50DB46CFE}"/>
    <dgm:cxn modelId="{7DBBBA57-E672-467C-8AE7-AB29FD6AA518}" type="presOf" srcId="{2F7C8424-F08C-4371-8926-540C8B953C6F}" destId="{9A049E82-C1E7-4237-A06E-380DBF9827D2}" srcOrd="0" destOrd="0" presId="urn:microsoft.com/office/officeart/2009/3/layout/HorizontalOrganizationChart"/>
    <dgm:cxn modelId="{6CEC3284-4586-42E3-B134-A54A02DF8417}" srcId="{0DEBD8B8-CD9B-47D1-A96B-C9BBBCC6F3D5}" destId="{E3482133-F4F8-40B4-A078-C39C9C2A4468}" srcOrd="0" destOrd="0" parTransId="{61327D65-2B22-41E1-AAEE-648B2447F3C3}" sibTransId="{57867A73-0EB5-4DDF-A8F1-98D367FC3C57}"/>
    <dgm:cxn modelId="{7482BD9D-B0D1-4F14-99BE-8C967598FDF8}" type="presOf" srcId="{957E4D87-3E65-4732-85CC-07530786A25A}" destId="{EAF82975-A27B-4E20-BB98-EA2476775141}" srcOrd="0" destOrd="0" presId="urn:microsoft.com/office/officeart/2009/3/layout/HorizontalOrganizationChart"/>
    <dgm:cxn modelId="{D41E85A8-C2E5-4E71-8EB5-DD7B016ABCEB}" srcId="{E3482133-F4F8-40B4-A078-C39C9C2A4468}" destId="{2F7C8424-F08C-4371-8926-540C8B953C6F}" srcOrd="1" destOrd="0" parTransId="{1A978915-ED9F-4EFB-8615-147BB3669772}" sibTransId="{F4435B01-BEC3-4AD9-AA4D-58F44F7AB29A}"/>
    <dgm:cxn modelId="{095269AA-1BCB-465F-AD77-042272489497}" type="presOf" srcId="{45BBC753-A7C6-4C9D-B881-C10C12876EDB}" destId="{DA58B3D1-B7E0-4E27-A9C6-9A178EC0053D}" srcOrd="0" destOrd="0" presId="urn:microsoft.com/office/officeart/2009/3/layout/HorizontalOrganizationChart"/>
    <dgm:cxn modelId="{231085BE-0056-4D30-AFBD-0C018802ED3C}" srcId="{E3482133-F4F8-40B4-A078-C39C9C2A4468}" destId="{BF68B170-B827-41DC-8BA0-CA27BDEB3C85}" srcOrd="0" destOrd="0" parTransId="{8E8C7276-D7AC-41C7-829D-A8E880CBB998}" sibTransId="{8F0522ED-19A0-46DE-B76D-52A161CCC0C4}"/>
    <dgm:cxn modelId="{313CDFC9-8E78-480E-BF52-1844EEA34021}" type="presOf" srcId="{8E8C7276-D7AC-41C7-829D-A8E880CBB998}" destId="{9DDA8F9A-F7DE-4D71-A11B-4F6DA925518B}" srcOrd="0" destOrd="0" presId="urn:microsoft.com/office/officeart/2009/3/layout/HorizontalOrganizationChart"/>
    <dgm:cxn modelId="{09EC52D3-1ED6-4DD6-A57D-817A562E8DC8}" type="presOf" srcId="{1A978915-ED9F-4EFB-8615-147BB3669772}" destId="{DD980447-0C78-4D0C-A7C3-FDCAFEB70CE2}" srcOrd="0" destOrd="0" presId="urn:microsoft.com/office/officeart/2009/3/layout/HorizontalOrganizationChart"/>
    <dgm:cxn modelId="{A10C2CD5-6489-4072-9F8A-8EE46ED76751}" type="presOf" srcId="{90717493-E73F-4C38-B7ED-DA37F1B83EBD}" destId="{83E5D4D8-4648-42A7-9E33-877913C3208C}" srcOrd="0" destOrd="0" presId="urn:microsoft.com/office/officeart/2009/3/layout/HorizontalOrganizationChart"/>
    <dgm:cxn modelId="{2C9045E0-F03A-40F8-9F32-865A3E8E8494}" type="presOf" srcId="{E3482133-F4F8-40B4-A078-C39C9C2A4468}" destId="{DAC8DCEB-E4BF-48D0-9443-E3AB8B9B6913}" srcOrd="1" destOrd="0" presId="urn:microsoft.com/office/officeart/2009/3/layout/HorizontalOrganizationChart"/>
    <dgm:cxn modelId="{EDB370F5-34E3-4741-912E-373635F19361}" type="presOf" srcId="{BF68B170-B827-41DC-8BA0-CA27BDEB3C85}" destId="{C925F3FE-65D8-4ACE-93D2-15B9EB9227CF}" srcOrd="0" destOrd="0" presId="urn:microsoft.com/office/officeart/2009/3/layout/HorizontalOrganizationChart"/>
    <dgm:cxn modelId="{21DA0F17-D523-41A5-913D-C618C918B9E1}" type="presParOf" srcId="{E4494A6B-69C1-49CD-8035-E774A08740DD}" destId="{09658951-4165-47FB-8904-46872A09659E}" srcOrd="0" destOrd="0" presId="urn:microsoft.com/office/officeart/2009/3/layout/HorizontalOrganizationChart"/>
    <dgm:cxn modelId="{526ACC8B-F3B1-4347-9274-D6D6A2B2A752}" type="presParOf" srcId="{09658951-4165-47FB-8904-46872A09659E}" destId="{C8DAA669-0E42-48AE-8ABA-782D1C441312}" srcOrd="0" destOrd="0" presId="urn:microsoft.com/office/officeart/2009/3/layout/HorizontalOrganizationChart"/>
    <dgm:cxn modelId="{BA22C2D6-613E-4ACB-8BF9-FEF737F47332}" type="presParOf" srcId="{C8DAA669-0E42-48AE-8ABA-782D1C441312}" destId="{F863EE5D-B3D1-4346-B9EE-87CD852BF983}" srcOrd="0" destOrd="0" presId="urn:microsoft.com/office/officeart/2009/3/layout/HorizontalOrganizationChart"/>
    <dgm:cxn modelId="{F5467902-662D-456C-A609-A606FECE31E4}" type="presParOf" srcId="{C8DAA669-0E42-48AE-8ABA-782D1C441312}" destId="{DAC8DCEB-E4BF-48D0-9443-E3AB8B9B6913}" srcOrd="1" destOrd="0" presId="urn:microsoft.com/office/officeart/2009/3/layout/HorizontalOrganizationChart"/>
    <dgm:cxn modelId="{98FC2B8D-AD23-431D-93F9-FCE38E0E8E87}" type="presParOf" srcId="{09658951-4165-47FB-8904-46872A09659E}" destId="{69B1940E-123F-4E8C-85C8-407333AB0B69}" srcOrd="1" destOrd="0" presId="urn:microsoft.com/office/officeart/2009/3/layout/HorizontalOrganizationChart"/>
    <dgm:cxn modelId="{A3A11B5A-9BB1-4B21-9463-C531D59E8E24}" type="presParOf" srcId="{69B1940E-123F-4E8C-85C8-407333AB0B69}" destId="{DD980447-0C78-4D0C-A7C3-FDCAFEB70CE2}" srcOrd="0" destOrd="0" presId="urn:microsoft.com/office/officeart/2009/3/layout/HorizontalOrganizationChart"/>
    <dgm:cxn modelId="{112810CC-20A8-4ADE-81E3-732C5B5DFBB1}" type="presParOf" srcId="{69B1940E-123F-4E8C-85C8-407333AB0B69}" destId="{821125BD-42EF-4578-B068-26501B6C0A19}" srcOrd="1" destOrd="0" presId="urn:microsoft.com/office/officeart/2009/3/layout/HorizontalOrganizationChart"/>
    <dgm:cxn modelId="{89E5845D-DD18-4A7B-9F18-0787AC11EC94}" type="presParOf" srcId="{821125BD-42EF-4578-B068-26501B6C0A19}" destId="{84C1A419-581D-44E2-9467-36DD83E9AC89}" srcOrd="0" destOrd="0" presId="urn:microsoft.com/office/officeart/2009/3/layout/HorizontalOrganizationChart"/>
    <dgm:cxn modelId="{9639C9C7-4F8A-41E6-BDEC-893514F91EEB}" type="presParOf" srcId="{84C1A419-581D-44E2-9467-36DD83E9AC89}" destId="{9A049E82-C1E7-4237-A06E-380DBF9827D2}" srcOrd="0" destOrd="0" presId="urn:microsoft.com/office/officeart/2009/3/layout/HorizontalOrganizationChart"/>
    <dgm:cxn modelId="{6A45FB52-35B2-4FA9-8E42-AC8918B6153A}" type="presParOf" srcId="{84C1A419-581D-44E2-9467-36DD83E9AC89}" destId="{1B389B51-852E-4F9C-A028-13AB6B26EA17}" srcOrd="1" destOrd="0" presId="urn:microsoft.com/office/officeart/2009/3/layout/HorizontalOrganizationChart"/>
    <dgm:cxn modelId="{BE99AEB0-C75B-4EF1-835B-1A864EFDBE34}" type="presParOf" srcId="{821125BD-42EF-4578-B068-26501B6C0A19}" destId="{53A8FF15-6FCD-46A0-B055-7583BA5760E0}" srcOrd="1" destOrd="0" presId="urn:microsoft.com/office/officeart/2009/3/layout/HorizontalOrganizationChart"/>
    <dgm:cxn modelId="{6225940C-354B-400D-A664-EB4C1D1272F5}" type="presParOf" srcId="{821125BD-42EF-4578-B068-26501B6C0A19}" destId="{EB247DFF-DA0E-4BD3-A49F-C1C6AF4B4D2B}" srcOrd="2" destOrd="0" presId="urn:microsoft.com/office/officeart/2009/3/layout/HorizontalOrganizationChart"/>
    <dgm:cxn modelId="{0D18D84F-0C89-4A08-A486-422B172C6E7B}" type="presParOf" srcId="{69B1940E-123F-4E8C-85C8-407333AB0B69}" destId="{BDB09C13-E325-46E0-9654-810332F5FFF4}" srcOrd="2" destOrd="0" presId="urn:microsoft.com/office/officeart/2009/3/layout/HorizontalOrganizationChart"/>
    <dgm:cxn modelId="{D919E2B3-444B-44BF-88F7-566833626D5E}" type="presParOf" srcId="{69B1940E-123F-4E8C-85C8-407333AB0B69}" destId="{17B1F302-7E43-4275-BF95-96FA78A614A7}" srcOrd="3" destOrd="0" presId="urn:microsoft.com/office/officeart/2009/3/layout/HorizontalOrganizationChart"/>
    <dgm:cxn modelId="{4ED9C1C8-FDFA-4671-8241-CFA9FC788D6E}" type="presParOf" srcId="{17B1F302-7E43-4275-BF95-96FA78A614A7}" destId="{BC53CC40-EFE2-416E-9460-CD03212F76AB}" srcOrd="0" destOrd="0" presId="urn:microsoft.com/office/officeart/2009/3/layout/HorizontalOrganizationChart"/>
    <dgm:cxn modelId="{BB417537-8A4A-459E-93C4-07A5058241C6}" type="presParOf" srcId="{BC53CC40-EFE2-416E-9460-CD03212F76AB}" destId="{EAF82975-A27B-4E20-BB98-EA2476775141}" srcOrd="0" destOrd="0" presId="urn:microsoft.com/office/officeart/2009/3/layout/HorizontalOrganizationChart"/>
    <dgm:cxn modelId="{53EE61DF-958E-4DC3-BC67-192EE53DFA21}" type="presParOf" srcId="{BC53CC40-EFE2-416E-9460-CD03212F76AB}" destId="{19E0759E-90F7-4445-955F-4E18DEE404E6}" srcOrd="1" destOrd="0" presId="urn:microsoft.com/office/officeart/2009/3/layout/HorizontalOrganizationChart"/>
    <dgm:cxn modelId="{3E4D9381-30C1-460A-8F6A-C78F089C30AD}" type="presParOf" srcId="{17B1F302-7E43-4275-BF95-96FA78A614A7}" destId="{628D7566-3E84-4F6D-9FAA-CF227DF46EB3}" srcOrd="1" destOrd="0" presId="urn:microsoft.com/office/officeart/2009/3/layout/HorizontalOrganizationChart"/>
    <dgm:cxn modelId="{CAD7B70E-252F-4F9E-8637-C6554357880E}" type="presParOf" srcId="{17B1F302-7E43-4275-BF95-96FA78A614A7}" destId="{58446889-1966-4901-841C-935C63FBCD5E}" srcOrd="2" destOrd="0" presId="urn:microsoft.com/office/officeart/2009/3/layout/HorizontalOrganizationChart"/>
    <dgm:cxn modelId="{E248C8C8-51EE-44E5-ABF9-6EF93FD85EE3}" type="presParOf" srcId="{69B1940E-123F-4E8C-85C8-407333AB0B69}" destId="{83E5D4D8-4648-42A7-9E33-877913C3208C}" srcOrd="4" destOrd="0" presId="urn:microsoft.com/office/officeart/2009/3/layout/HorizontalOrganizationChart"/>
    <dgm:cxn modelId="{67C24047-EEFE-43AC-8397-E82A3531F068}" type="presParOf" srcId="{69B1940E-123F-4E8C-85C8-407333AB0B69}" destId="{D2CFC3A9-A7E6-41E5-8FB1-1C0AE412B2E0}" srcOrd="5" destOrd="0" presId="urn:microsoft.com/office/officeart/2009/3/layout/HorizontalOrganizationChart"/>
    <dgm:cxn modelId="{2022180D-602E-456D-809D-72ABD3568D1F}" type="presParOf" srcId="{D2CFC3A9-A7E6-41E5-8FB1-1C0AE412B2E0}" destId="{1A72B6B1-14AB-4091-8BFF-64FDAA0689F8}" srcOrd="0" destOrd="0" presId="urn:microsoft.com/office/officeart/2009/3/layout/HorizontalOrganizationChart"/>
    <dgm:cxn modelId="{731BD6BC-8D54-471A-9349-6B0B7BFA127C}" type="presParOf" srcId="{1A72B6B1-14AB-4091-8BFF-64FDAA0689F8}" destId="{DA58B3D1-B7E0-4E27-A9C6-9A178EC0053D}" srcOrd="0" destOrd="0" presId="urn:microsoft.com/office/officeart/2009/3/layout/HorizontalOrganizationChart"/>
    <dgm:cxn modelId="{F3E1FC0D-15AE-47FB-A477-D17D85C6C62D}" type="presParOf" srcId="{1A72B6B1-14AB-4091-8BFF-64FDAA0689F8}" destId="{FF449100-655A-4402-A1E6-C087C79F35BE}" srcOrd="1" destOrd="0" presId="urn:microsoft.com/office/officeart/2009/3/layout/HorizontalOrganizationChart"/>
    <dgm:cxn modelId="{2EF955E4-3604-4BB3-842D-CBCD6B0E8B16}" type="presParOf" srcId="{D2CFC3A9-A7E6-41E5-8FB1-1C0AE412B2E0}" destId="{8B190B16-C518-426A-89B4-7FAFA5B08ED8}" srcOrd="1" destOrd="0" presId="urn:microsoft.com/office/officeart/2009/3/layout/HorizontalOrganizationChart"/>
    <dgm:cxn modelId="{3BB09001-194D-4690-8D91-6FA573C5D440}" type="presParOf" srcId="{D2CFC3A9-A7E6-41E5-8FB1-1C0AE412B2E0}" destId="{CFF3986B-7F05-47FF-8075-F0EB172496C2}" srcOrd="2" destOrd="0" presId="urn:microsoft.com/office/officeart/2009/3/layout/HorizontalOrganizationChart"/>
    <dgm:cxn modelId="{E647902B-13D4-44A4-9817-83BBADAAE6BF}" type="presParOf" srcId="{09658951-4165-47FB-8904-46872A09659E}" destId="{2875883F-5B32-4394-A024-6F54793C243E}" srcOrd="2" destOrd="0" presId="urn:microsoft.com/office/officeart/2009/3/layout/HorizontalOrganizationChart"/>
    <dgm:cxn modelId="{1BB8A9E8-7F77-4ABD-8C04-75AF1096A51D}" type="presParOf" srcId="{2875883F-5B32-4394-A024-6F54793C243E}" destId="{9DDA8F9A-F7DE-4D71-A11B-4F6DA925518B}" srcOrd="0" destOrd="0" presId="urn:microsoft.com/office/officeart/2009/3/layout/HorizontalOrganizationChart"/>
    <dgm:cxn modelId="{725232B6-54D6-44ED-BA81-60EE11D1670D}" type="presParOf" srcId="{2875883F-5B32-4394-A024-6F54793C243E}" destId="{7BDB0BB1-30CA-4BFA-A294-5D39207658E8}" srcOrd="1" destOrd="0" presId="urn:microsoft.com/office/officeart/2009/3/layout/HorizontalOrganizationChart"/>
    <dgm:cxn modelId="{3250F6C1-5E7C-49D5-A832-C59DB650CBB5}" type="presParOf" srcId="{7BDB0BB1-30CA-4BFA-A294-5D39207658E8}" destId="{0D9AF518-BAAF-46F6-BF11-95E3F7762A23}" srcOrd="0" destOrd="0" presId="urn:microsoft.com/office/officeart/2009/3/layout/HorizontalOrganizationChart"/>
    <dgm:cxn modelId="{67B13CD0-DDF8-48D1-B71E-8D5651DD8937}" type="presParOf" srcId="{0D9AF518-BAAF-46F6-BF11-95E3F7762A23}" destId="{C925F3FE-65D8-4ACE-93D2-15B9EB9227CF}" srcOrd="0" destOrd="0" presId="urn:microsoft.com/office/officeart/2009/3/layout/HorizontalOrganizationChart"/>
    <dgm:cxn modelId="{53836D7E-6420-4C43-B406-9A87F1F36DD9}" type="presParOf" srcId="{0D9AF518-BAAF-46F6-BF11-95E3F7762A23}" destId="{1D47E0A3-24F5-48E1-A984-57A70BF02585}" srcOrd="1" destOrd="0" presId="urn:microsoft.com/office/officeart/2009/3/layout/HorizontalOrganizationChart"/>
    <dgm:cxn modelId="{B6958957-6F3A-4A92-8162-54B7BB11D718}" type="presParOf" srcId="{7BDB0BB1-30CA-4BFA-A294-5D39207658E8}" destId="{AC89A523-A231-4ABF-B20D-9486F47EC260}" srcOrd="1" destOrd="0" presId="urn:microsoft.com/office/officeart/2009/3/layout/HorizontalOrganizationChart"/>
    <dgm:cxn modelId="{9E94C00C-190A-45A8-B973-B5673C50F83D}" type="presParOf" srcId="{7BDB0BB1-30CA-4BFA-A294-5D39207658E8}" destId="{7851B98C-10AA-48DC-871A-1DACFC92CFD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A8F9A-F7DE-4D71-A11B-4F6DA925518B}">
      <dsp:nvSpPr>
        <dsp:cNvPr id="0" name=""/>
        <dsp:cNvSpPr/>
      </dsp:nvSpPr>
      <dsp:spPr>
        <a:xfrm>
          <a:off x="2391916" y="2560040"/>
          <a:ext cx="1672083" cy="149293"/>
        </a:xfrm>
        <a:custGeom>
          <a:avLst/>
          <a:gdLst/>
          <a:ahLst/>
          <a:cxnLst/>
          <a:rect l="0" t="0" r="0" b="0"/>
          <a:pathLst>
            <a:path>
              <a:moveTo>
                <a:pt x="0" y="149293"/>
              </a:moveTo>
              <a:lnTo>
                <a:pt x="1672083" y="149293"/>
              </a:lnTo>
              <a:lnTo>
                <a:pt x="16720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5D4D8-4648-42A7-9E33-877913C3208C}">
      <dsp:nvSpPr>
        <dsp:cNvPr id="0" name=""/>
        <dsp:cNvSpPr/>
      </dsp:nvSpPr>
      <dsp:spPr>
        <a:xfrm>
          <a:off x="2391916" y="2709333"/>
          <a:ext cx="3344167" cy="1027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5298" y="0"/>
              </a:lnTo>
              <a:lnTo>
                <a:pt x="3105298" y="1027137"/>
              </a:lnTo>
              <a:lnTo>
                <a:pt x="3344167" y="10271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09C13-E325-46E0-9654-810332F5FFF4}">
      <dsp:nvSpPr>
        <dsp:cNvPr id="0" name=""/>
        <dsp:cNvSpPr/>
      </dsp:nvSpPr>
      <dsp:spPr>
        <a:xfrm>
          <a:off x="2391916" y="2663613"/>
          <a:ext cx="3344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416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80447-0C78-4D0C-A7C3-FDCAFEB70CE2}">
      <dsp:nvSpPr>
        <dsp:cNvPr id="0" name=""/>
        <dsp:cNvSpPr/>
      </dsp:nvSpPr>
      <dsp:spPr>
        <a:xfrm>
          <a:off x="2391916" y="1682196"/>
          <a:ext cx="3344167" cy="1027137"/>
        </a:xfrm>
        <a:custGeom>
          <a:avLst/>
          <a:gdLst/>
          <a:ahLst/>
          <a:cxnLst/>
          <a:rect l="0" t="0" r="0" b="0"/>
          <a:pathLst>
            <a:path>
              <a:moveTo>
                <a:pt x="0" y="1027137"/>
              </a:moveTo>
              <a:lnTo>
                <a:pt x="3105298" y="1027137"/>
              </a:lnTo>
              <a:lnTo>
                <a:pt x="3105298" y="0"/>
              </a:lnTo>
              <a:lnTo>
                <a:pt x="33441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3EE5D-B3D1-4346-B9EE-87CD852BF983}">
      <dsp:nvSpPr>
        <dsp:cNvPr id="0" name=""/>
        <dsp:cNvSpPr/>
      </dsp:nvSpPr>
      <dsp:spPr>
        <a:xfrm>
          <a:off x="3224" y="2345058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/>
        </a:p>
      </dsp:txBody>
      <dsp:txXfrm>
        <a:off x="3224" y="2345058"/>
        <a:ext cx="2388691" cy="728550"/>
      </dsp:txXfrm>
    </dsp:sp>
    <dsp:sp modelId="{9A049E82-C1E7-4237-A06E-380DBF9827D2}">
      <dsp:nvSpPr>
        <dsp:cNvPr id="0" name=""/>
        <dsp:cNvSpPr/>
      </dsp:nvSpPr>
      <dsp:spPr>
        <a:xfrm>
          <a:off x="5736083" y="1317920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/>
        </a:p>
      </dsp:txBody>
      <dsp:txXfrm>
        <a:off x="5736083" y="1317920"/>
        <a:ext cx="2388691" cy="728550"/>
      </dsp:txXfrm>
    </dsp:sp>
    <dsp:sp modelId="{EAF82975-A27B-4E20-BB98-EA2476775141}">
      <dsp:nvSpPr>
        <dsp:cNvPr id="0" name=""/>
        <dsp:cNvSpPr/>
      </dsp:nvSpPr>
      <dsp:spPr>
        <a:xfrm>
          <a:off x="5736083" y="2345058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/>
        </a:p>
      </dsp:txBody>
      <dsp:txXfrm>
        <a:off x="5736083" y="2345058"/>
        <a:ext cx="2388691" cy="728550"/>
      </dsp:txXfrm>
    </dsp:sp>
    <dsp:sp modelId="{DA58B3D1-B7E0-4E27-A9C6-9A178EC0053D}">
      <dsp:nvSpPr>
        <dsp:cNvPr id="0" name=""/>
        <dsp:cNvSpPr/>
      </dsp:nvSpPr>
      <dsp:spPr>
        <a:xfrm>
          <a:off x="5736083" y="3372195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/>
        </a:p>
      </dsp:txBody>
      <dsp:txXfrm>
        <a:off x="5736083" y="3372195"/>
        <a:ext cx="2388691" cy="728550"/>
      </dsp:txXfrm>
    </dsp:sp>
    <dsp:sp modelId="{C925F3FE-65D8-4ACE-93D2-15B9EB9227CF}">
      <dsp:nvSpPr>
        <dsp:cNvPr id="0" name=""/>
        <dsp:cNvSpPr/>
      </dsp:nvSpPr>
      <dsp:spPr>
        <a:xfrm>
          <a:off x="2869654" y="1831489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/>
        </a:p>
      </dsp:txBody>
      <dsp:txXfrm>
        <a:off x="2869654" y="1831489"/>
        <a:ext cx="2388691" cy="728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05926-B9AF-7623-81E8-291092FB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8AFB53-02AB-24B1-8226-C9BC6BB67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8BB8D-CAFE-CC08-CB77-C6C82A3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F969D1-944A-E230-06D5-7C070FC7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9518D-6973-098C-18B8-5ADC6EAA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2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C739E-A7DB-EEB8-EFA0-F90BC27E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D7C9F1-9395-8623-3494-9179E45A5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7FBA8-A0D0-74FE-0FA8-A2CA4845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73EB7B-B9FB-FFA8-DB0F-35C823D7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DCC3B4-258A-A1FD-CB3A-58EA22B7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8788F-3BF7-0466-7924-17340B5A8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CBA70-5CDD-A117-1FFD-5C52ADA2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C54B4-6B1D-749C-C9F4-B35F5605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883043-08E1-6D02-2AF4-43D1159A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96A19-D22E-2039-53ED-EEF11399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7280C-9D61-6A03-CFA6-85B08917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54D35-9AAC-9516-F80C-C4F3C98F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AA87C-D8E9-6F6B-6F4A-DF7DD20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ACDC00-7586-6436-F85F-96860664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4B3E5-C7CE-30B5-1240-C15F330D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8E9CD-40E6-4691-4E68-81A59B8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D707BE-3313-60B7-E1A6-46FB9554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07E88-7302-53A7-53B6-D5DD8F01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607D1-43C2-968A-7B8D-96FB62D3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304CF-C94D-3880-DFCC-92464967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95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4FF37-CE11-C6B2-0C72-6EC8B166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74021-56B0-2999-569A-C249FCDE4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D37110-2A9B-150D-C677-2C03152BC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24DD7-567E-C0BB-217D-70A23C8A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AC14B6-36AA-BFB7-9D6E-CEAD220F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6F7C4E-32B7-1FF8-2844-FEA6504B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0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E9DB6-2F46-18FB-2835-BA6AF680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F7052C-035D-A07F-2522-AB72F443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71C354-0A63-3009-8B15-3B9F4894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77508B-BB08-1D02-35E8-563DE4B36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C73E6E-A35F-83D2-17D8-68367CCA5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2B844B-7323-5874-173F-6174F3BB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424B72-3448-D20A-3619-C2454C11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6BD104-989E-9302-DC0A-A23E5732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4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C09E3-D6EA-7FFF-8730-790C0896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BCC454-4523-8A85-561E-97FF168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B90772-55C5-95AE-680D-3AC847BA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FCE7DD-19CD-CA09-7AEE-57ECBE9F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7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6EAD1E-6AB1-A936-0B81-F1308B45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B27456-0011-CBE5-07FB-BBEC646A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FC8CB7-05AF-A14A-CDC9-0C469398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229ED-1E44-0B35-A17C-283B007E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8E422-DBEF-4A9A-536B-E861E6AF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84DBF9-677E-342B-286D-35DD02811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C97DCC-5B9D-E372-9862-8FE69CFD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11FEC-6699-D858-7995-CF5CF2D9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09185-060A-5912-A5BF-07D89FA1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0EA94-335D-0C16-0593-A513BE25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01C96C-F6F4-2A83-1326-3E0815172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0D52A2-63CD-3A30-3CCD-29A8D95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9E801-6836-E59B-0CC9-AFC270A4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3F3A5-9FF4-FE47-09DA-A0A914A1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82F11-7E29-A470-9CD3-3387C4ED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61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43778-D533-2B3D-23F8-F5D54391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805D0E-D5BB-6330-228A-70180BE4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C94F1-0CB6-D082-E33F-CBAD6AD4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DFC5-A81E-4ACA-B09A-11A6A096196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578EBC-4F2A-1B69-F112-CD6F4E49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53EA7-4E97-CA8C-7608-B69A8D5D0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30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8693C4A-CE0D-1AE0-3943-3F5A442DD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b="1" i="1" dirty="0">
                <a:solidFill>
                  <a:srgbClr val="0070C0"/>
                </a:solidFill>
                <a:latin typeface="Monotype Corsiva" panose="03010101010201010101" pitchFamily="66" charset="0"/>
              </a:rPr>
              <a:t>Международный туризм: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DF29B0-E4C4-4677-4B89-453426FA7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остояние</a:t>
            </a:r>
            <a:r>
              <a: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1030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56A122C6-5928-C4BC-0302-B25E16BDCC63}"/>
              </a:ext>
            </a:extLst>
          </p:cNvPr>
          <p:cNvSpPr/>
          <p:nvPr/>
        </p:nvSpPr>
        <p:spPr>
          <a:xfrm>
            <a:off x="593558" y="352926"/>
            <a:ext cx="11004884" cy="5935579"/>
          </a:xfrm>
          <a:prstGeom prst="round2Same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43E4AC-F6DB-AD38-B4A5-0AE13F26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954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Туризм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- это временные выезды граждан РФ, иностранных граждан и лиц без гражданства с постоянного места жительства в оздоровительных, познавательны, спортивных и иных целях без занятия оплачиваемой деятельностью в стране временного пребывания.</a:t>
            </a:r>
          </a:p>
        </p:txBody>
      </p:sp>
    </p:spTree>
    <p:extLst>
      <p:ext uri="{BB962C8B-B14F-4D97-AF65-F5344CB8AC3E}">
        <p14:creationId xmlns:p14="http://schemas.microsoft.com/office/powerpoint/2010/main" val="5809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BAB4CAA6-682A-21A0-F0AB-7E2A3EA84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1334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76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CC0537F-F53B-B999-8D20-032BF2CB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Международный туризм имеет следующие особенности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11F4F6-5872-EAFD-32DB-0ECA21E1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Основан не на обмене товарами и услугами, а туристами, т.е. живыми людьми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Туристические услуги не мобильны, они не могут следовать за покупателем и не </a:t>
            </a:r>
            <a:r>
              <a:rPr lang="ru-RU"/>
              <a:t>подлежат хранению.</a:t>
            </a:r>
          </a:p>
        </p:txBody>
      </p:sp>
    </p:spTree>
    <p:extLst>
      <p:ext uri="{BB962C8B-B14F-4D97-AF65-F5344CB8AC3E}">
        <p14:creationId xmlns:p14="http://schemas.microsoft.com/office/powerpoint/2010/main" val="235492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FCAB-15E1-674B-E727-194C6547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B5ED4-A0EA-215D-15E9-7658504E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91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FCAB-15E1-674B-E727-194C6547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B5ED4-A0EA-215D-15E9-7658504E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6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FCAB-15E1-674B-E727-194C6547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B5ED4-A0EA-215D-15E9-7658504E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20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84</Words>
  <Application>Microsoft Office PowerPoint</Application>
  <PresentationFormat>Широкоэкранный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Monotype Corsiva</vt:lpstr>
      <vt:lpstr>Тема Office</vt:lpstr>
      <vt:lpstr>Международный туризм:</vt:lpstr>
      <vt:lpstr>Туризм - это временные выезды граждан РФ, иностранных граждан и лиц без гражданства с постоянного места жительства в оздоровительных, познавательны, спортивных и иных целях без занятия оплачиваемой деятельностью в стране временного пребывания.</vt:lpstr>
      <vt:lpstr>Презентация PowerPoint</vt:lpstr>
      <vt:lpstr>Международный туризм имеет следующие особенности: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Коленко</dc:creator>
  <cp:lastModifiedBy>Артем Коленко</cp:lastModifiedBy>
  <cp:revision>3</cp:revision>
  <dcterms:created xsi:type="dcterms:W3CDTF">2023-11-02T06:08:42Z</dcterms:created>
  <dcterms:modified xsi:type="dcterms:W3CDTF">2023-11-02T06:28:31Z</dcterms:modified>
</cp:coreProperties>
</file>