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93" r:id="rId3"/>
    <p:sldMasterId id="2147483702" r:id="rId4"/>
  </p:sldMasterIdLst>
  <p:notesMasterIdLst>
    <p:notesMasterId r:id="rId13"/>
  </p:notesMasterIdLst>
  <p:sldIdLst>
    <p:sldId id="259" r:id="rId5"/>
    <p:sldId id="260" r:id="rId6"/>
    <p:sldId id="261" r:id="rId7"/>
    <p:sldId id="262" r:id="rId8"/>
    <p:sldId id="265" r:id="rId9"/>
    <p:sldId id="271" r:id="rId10"/>
    <p:sldId id="269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D77FF-AFB4-44A2-8314-99D3EEC6ED62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9FC96-DF82-418D-8997-886B1E6B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8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827088" y="1916113"/>
            <a:ext cx="7057280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357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1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1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7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6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4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9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6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3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827088" y="1916113"/>
            <a:ext cx="7057280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9885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529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539552" y="1628800"/>
            <a:ext cx="8147248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830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7544" y="1484783"/>
            <a:ext cx="8208912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869160"/>
            <a:ext cx="8208912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191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3600400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3514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3786969"/>
            <a:ext cx="8208912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2411760" y="6309320"/>
            <a:ext cx="432048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354508" y="2475980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366430" y="4987042"/>
            <a:ext cx="650605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3789403" y="3645024"/>
            <a:ext cx="1584176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324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01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68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08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33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39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46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23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3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83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539552" y="1628800"/>
            <a:ext cx="8147248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499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7544" y="1484783"/>
            <a:ext cx="8208912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869160"/>
            <a:ext cx="8208912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24270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3600400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5498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3786969"/>
            <a:ext cx="8208912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2411760" y="6309320"/>
            <a:ext cx="432048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354508" y="2475980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366430" y="4987042"/>
            <a:ext cx="650605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3789403" y="3645024"/>
            <a:ext cx="1584176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615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6F663-D12B-4994-B69C-9B039F9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63A9E-A7ED-408D-AFA6-041673EE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1C38E2-9812-46B6-8B89-8B4B0FF6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" y="6093296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7020390" y="6165304"/>
            <a:ext cx="1691680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323528" y="6165304"/>
            <a:ext cx="15841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323528" y="6453336"/>
            <a:ext cx="1584176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29 июня 2024 г.</a:t>
            </a:r>
          </a:p>
        </p:txBody>
      </p:sp>
    </p:spTree>
    <p:extLst>
      <p:ext uri="{BB962C8B-B14F-4D97-AF65-F5344CB8AC3E}">
        <p14:creationId xmlns:p14="http://schemas.microsoft.com/office/powerpoint/2010/main" val="33995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69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" y="6093296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7020390" y="6165304"/>
            <a:ext cx="1691680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323528" y="6165304"/>
            <a:ext cx="15841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323528" y="6453336"/>
            <a:ext cx="1584176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 ноября 2023 г.</a:t>
            </a:r>
          </a:p>
        </p:txBody>
      </p:sp>
    </p:spTree>
    <p:extLst>
      <p:ext uri="{BB962C8B-B14F-4D97-AF65-F5344CB8AC3E}">
        <p14:creationId xmlns:p14="http://schemas.microsoft.com/office/powerpoint/2010/main" val="26909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2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>
            <a:extLst>
              <a:ext uri="{FF2B5EF4-FFF2-40B4-BE49-F238E27FC236}">
                <a16:creationId xmlns:a16="http://schemas.microsoft.com/office/drawing/2014/main" id="{ABB5A43B-E8D7-447A-8FF6-513381B71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>
            <a:extLst>
              <a:ext uri="{FF2B5EF4-FFF2-40B4-BE49-F238E27FC236}">
                <a16:creationId xmlns:a16="http://schemas.microsoft.com/office/drawing/2014/main" id="{90E8BE84-260E-4A7E-9279-1D41B654D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2" descr="https://www.amursu.ru/upload/iblock/e5a/y0bjyae76u2qkf726tqkz60v56x9r80j/logos.jpg">
            <a:extLst>
              <a:ext uri="{FF2B5EF4-FFF2-40B4-BE49-F238E27FC236}">
                <a16:creationId xmlns:a16="http://schemas.microsoft.com/office/drawing/2014/main" id="{87F267AA-76DC-4A68-90CD-B4614F2D9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DFFA2E-5864-4F69-9EC2-8C8813F2AE28}"/>
              </a:ext>
            </a:extLst>
          </p:cNvPr>
          <p:cNvSpPr/>
          <p:nvPr/>
        </p:nvSpPr>
        <p:spPr>
          <a:xfrm>
            <a:off x="1725300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0DBA8E-2DED-4C14-8333-48DBE769AC5D}"/>
              </a:ext>
            </a:extLst>
          </p:cNvPr>
          <p:cNvSpPr/>
          <p:nvPr/>
        </p:nvSpPr>
        <p:spPr>
          <a:xfrm>
            <a:off x="1745254" y="93886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B53BD7-1A9A-4DF6-A43E-446E63452167}"/>
              </a:ext>
            </a:extLst>
          </p:cNvPr>
          <p:cNvSpPr/>
          <p:nvPr/>
        </p:nvSpPr>
        <p:spPr>
          <a:xfrm>
            <a:off x="307974" y="2981269"/>
            <a:ext cx="8440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  <a:cs typeface="Arial" panose="020B0604020202020204" pitchFamily="34" charset="0"/>
              </a:rPr>
              <a:t>Отчет по учебной практике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FC3D17-8F5B-4E81-820C-A438CE71AC3C}"/>
              </a:ext>
            </a:extLst>
          </p:cNvPr>
          <p:cNvSpPr/>
          <p:nvPr/>
        </p:nvSpPr>
        <p:spPr>
          <a:xfrm>
            <a:off x="-3944" y="5209392"/>
            <a:ext cx="9136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4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Пигасов А. А.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Руководитель: 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Никифорова Л.В., канд. техн. наук., доцент </a:t>
            </a:r>
          </a:p>
        </p:txBody>
      </p:sp>
    </p:spTree>
    <p:extLst>
      <p:ext uri="{BB962C8B-B14F-4D97-AF65-F5344CB8AC3E}">
        <p14:creationId xmlns:p14="http://schemas.microsoft.com/office/powerpoint/2010/main" val="29297876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46FAF1-4F05-4B83-BD61-3750A18824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340767"/>
            <a:ext cx="8207375" cy="4609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Элементы массива задать по следующему правилу: введенный параметр является третьим элементом массива, следующие семь элементов по правилу: каждый последующий в два раза больше предыдущего, остальные значения задаются с помощью счетчика случайных чисел.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Если номер минимального элемента массива, содержащего 23 значения, меньше 8, отсортировать по возрастанию элементы, расположенные после него, иначе отсортировать элементы с 8 по 18 номер. Минимальный элемент уменьшить в два раза.</a:t>
            </a:r>
          </a:p>
        </p:txBody>
      </p:sp>
    </p:spTree>
    <p:extLst>
      <p:ext uri="{BB962C8B-B14F-4D97-AF65-F5344CB8AC3E}">
        <p14:creationId xmlns:p14="http://schemas.microsoft.com/office/powerpoint/2010/main" val="696022725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556792"/>
            <a:ext cx="8352158" cy="439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реализации задания необходимо составить массив из 23 элементов</a:t>
            </a:r>
            <a:r>
              <a:rPr lang="en-US" sz="2400" dirty="0"/>
              <a:t> </a:t>
            </a:r>
            <a:r>
              <a:rPr lang="ru-RU" sz="2400" dirty="0"/>
              <a:t>при помощи функции</a:t>
            </a:r>
            <a:r>
              <a:rPr lang="en-US" sz="2400" dirty="0"/>
              <a:t> </a:t>
            </a:r>
            <a:r>
              <a:rPr lang="en-US" sz="2400" dirty="0" err="1"/>
              <a:t>generateArray</a:t>
            </a:r>
            <a:r>
              <a:rPr lang="en-US" sz="2400" dirty="0"/>
              <a:t>();</a:t>
            </a:r>
            <a:r>
              <a:rPr lang="ru-RU" sz="2400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3E48CA-7D01-4C97-B75D-E84E226D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00821"/>
            <a:ext cx="6353175" cy="2705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1E6B26-9760-4BDE-859D-1D1BBB5FE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3" y="5192770"/>
            <a:ext cx="5715000" cy="8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132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Сортировка массива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53632E-C17B-4D97-8E65-C38DEA99A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412875"/>
            <a:ext cx="8352158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sortArray</a:t>
            </a:r>
            <a:r>
              <a:rPr lang="en-US" dirty="0"/>
              <a:t>() </a:t>
            </a:r>
            <a:r>
              <a:rPr lang="ru-RU" dirty="0"/>
              <a:t>выполняет сортировку массива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1C3CA-C60D-40BA-B772-1127C906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357437"/>
            <a:ext cx="4591050" cy="2143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3CD168-D70B-4EB5-92E8-7BB0A8582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01" y="4792885"/>
            <a:ext cx="5334000" cy="10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Разработка графического интерфейса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EA6A72-26F4-4DB8-993E-0EFD6292A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165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разработки интерфейса был использован Windows </a:t>
            </a:r>
            <a:r>
              <a:rPr lang="ru-RU" sz="2000" dirty="0" err="1"/>
              <a:t>Forms</a:t>
            </a:r>
            <a:r>
              <a:rPr lang="ru-RU" sz="2000" dirty="0"/>
              <a:t> — интерфейс программирования приложений (API), отвечающий за графический интерфейс пользователя и являющийся частью Microsoft .NET Framework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8B39DE-5F46-4F51-BB0E-0F6D2B7D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7" b="27469"/>
          <a:stretch/>
        </p:blipFill>
        <p:spPr>
          <a:xfrm>
            <a:off x="632032" y="2852936"/>
            <a:ext cx="81884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Интеграция </a:t>
            </a:r>
            <a:r>
              <a:rPr lang="en-US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C++</a:t>
            </a:r>
            <a:r>
              <a:rPr lang="ru-RU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 в среду </a:t>
            </a:r>
            <a:r>
              <a:rPr lang="en-US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CRL</a:t>
            </a:r>
            <a:endParaRPr lang="ru-RU" sz="3200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EA6A72-26F4-4DB8-993E-0EFD6292A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352159" cy="1656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C++ и </a:t>
            </a:r>
            <a:r>
              <a:rPr lang="en-US" sz="2000" dirty="0"/>
              <a:t>CRL </a:t>
            </a:r>
            <a:r>
              <a:rPr lang="ru-RU" sz="2000" dirty="0"/>
              <a:t>имеют различные системы типов данных. При интеграции кода необходимо учитывать различия в типах данных и производить необходимые преобразования.</a:t>
            </a:r>
          </a:p>
          <a:p>
            <a:pPr marL="0" indent="0">
              <a:buNone/>
            </a:pPr>
            <a:r>
              <a:rPr lang="ru-RU" sz="2000" dirty="0"/>
              <a:t>Так, была написана функция для перевода типа данных </a:t>
            </a:r>
            <a:r>
              <a:rPr lang="en-US" sz="2000" dirty="0"/>
              <a:t>string </a:t>
            </a:r>
            <a:r>
              <a:rPr lang="ru-RU" sz="2000" dirty="0"/>
              <a:t>из </a:t>
            </a:r>
            <a:r>
              <a:rPr lang="en-US" sz="2000" dirty="0"/>
              <a:t>C++</a:t>
            </a:r>
            <a:r>
              <a:rPr lang="ru-RU" sz="2000" dirty="0"/>
              <a:t> в </a:t>
            </a:r>
            <a:r>
              <a:rPr lang="en-US" sz="2000" dirty="0"/>
              <a:t>String^ C++/CLI: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CCC6CF-8B07-4085-9D29-F28B5325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85083"/>
            <a:ext cx="6857810" cy="18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11197CC-FA9D-4216-866C-E35B930DC00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 Extra Bold" panose="00000900000000000000" pitchFamily="2" charset="-52"/>
                <a:ea typeface="+mj-ea"/>
                <a:cs typeface="+mj-cs"/>
              </a:defRPr>
            </a:lvl1pPr>
          </a:lstStyle>
          <a:p>
            <a:r>
              <a:rPr lang="ru-RU" sz="3200" dirty="0"/>
              <a:t>Демонстрация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D786D-1FBE-4F2B-90C2-9393388E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" y="90872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2FBAC-3635-41D0-893B-7B92B3CEF1D4}"/>
              </a:ext>
            </a:extLst>
          </p:cNvPr>
          <p:cNvSpPr/>
          <p:nvPr/>
        </p:nvSpPr>
        <p:spPr>
          <a:xfrm>
            <a:off x="395536" y="2780928"/>
            <a:ext cx="844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rgbClr val="002A4F"/>
                </a:solidFill>
                <a:latin typeface="Exo 2 Extra Bold" panose="00000900000000000000" pitchFamily="2" charset="-52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64714028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Ам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АмГУ" id="{BBC5E1DB-F7AA-46F2-A6C8-C78E3104020C}" vid="{903B9472-4C5C-4841-A954-EB38BABFFB53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Ам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АмГУ" id="{C95F06E2-AAE4-40C2-99E0-E010962D1524}" vid="{A39BEEEC-9B81-48FE-B9F1-C1A8FBA36188}"/>
    </a:ext>
  </a:extLst>
</a:theme>
</file>

<file path=ppt/theme/theme4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АмГУ</Template>
  <TotalTime>261</TotalTime>
  <Words>240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АмГУ</vt:lpstr>
      <vt:lpstr>Специальное оформление</vt:lpstr>
      <vt:lpstr>1_АмГУ</vt:lpstr>
      <vt:lpstr>1_Специальное оформление</vt:lpstr>
      <vt:lpstr>Презентация PowerPoint</vt:lpstr>
      <vt:lpstr>Задание</vt:lpstr>
      <vt:lpstr>Реализация задания</vt:lpstr>
      <vt:lpstr>Сортировка массива</vt:lpstr>
      <vt:lpstr>Разработка графического интерфейса</vt:lpstr>
      <vt:lpstr>Интеграция C++ в среду CRL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Пигасов Андрей</dc:creator>
  <cp:lastModifiedBy>Decho</cp:lastModifiedBy>
  <cp:revision>28</cp:revision>
  <dcterms:created xsi:type="dcterms:W3CDTF">2023-03-19T14:06:44Z</dcterms:created>
  <dcterms:modified xsi:type="dcterms:W3CDTF">2024-06-11T06:21:50Z</dcterms:modified>
</cp:coreProperties>
</file>