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8"/>
  </p:notesMasterIdLst>
  <p:sldIdLst>
    <p:sldId id="257" r:id="rId3"/>
    <p:sldId id="259" r:id="rId4"/>
    <p:sldId id="272" r:id="rId5"/>
    <p:sldId id="26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4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2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2BA5-CA89-4125-AF4D-3D35E6E81B73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F161-1A2D-4736-B8DA-38DBEF40E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конец слайда медленно перейти к содержанию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1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4457" y="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5887" y="93887"/>
            <a:ext cx="999743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Институт компьютерных и инженерных наук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66" y="1916833"/>
            <a:ext cx="11643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Паттерн проектирования </a:t>
            </a:r>
            <a:endParaRPr lang="en-US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Bridge (</a:t>
            </a:r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Мост</a:t>
            </a:r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)</a:t>
            </a:r>
            <a:endParaRPr lang="ru-RU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66" y="5083480"/>
            <a:ext cx="10386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class YouTube:</a:t>
            </a: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скачивает видео с помощью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API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описание к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автора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…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240A05-30CE-47C0-B9A1-6F86237838F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indent="0" algn="just"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Ссылка на объект реализации (вместо класса работать будет он)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protected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Конструктор класса. В нем получаем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объект реализации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this.platform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= platform; }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video(string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// Делегирование работы объекту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platform.download_video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описание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description(string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E37691C-CABF-45AF-AF62-5BAA969BA70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Program{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static void Main(){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YouTube platform = new YouTube();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объект-платформу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объект-интерфейс  и передаем ему платформу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inter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(platform);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Работаем с платформой через интерфейс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string res;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Получаем описание каково-то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($"Description: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какое-то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($"Downloaded video: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8165B23-74DB-416B-ABC0-B0EAD4996969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platform): base(platform){}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 Функция для выдачи автора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author(string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platform.get_author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Функция для выдачи количества просмотров у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int showers(string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platform.get_showers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CBA32AE0-DBCF-4977-B2D3-1FB78BF0C71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64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Преимущества и недостатки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Можно выделить следующие преимущества: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строить </a:t>
            </a:r>
            <a:r>
              <a:rPr lang="ru-RU" sz="2400" dirty="0" err="1">
                <a:latin typeface="Exo 2 Medium" panose="00000600000000000000" pitchFamily="2" charset="-52"/>
              </a:rPr>
              <a:t>платформо</a:t>
            </a:r>
            <a:r>
              <a:rPr lang="ru-RU" sz="2400" dirty="0">
                <a:latin typeface="Exo 2 Medium" panose="00000600000000000000" pitchFamily="2" charset="-52"/>
              </a:rPr>
              <a:t>-независимое ПО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Скрывает лишние детали реализации платформы от клиентского кода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Реализует принцип открытости/закрытости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изменения одного слоя без обязательных изменений в другом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Недостатки паттерна: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Усложнение кода из-за введения новых интерфейсов и классов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2D3263B-4EBD-4F08-ABCC-F563BAA104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0B902-B7D5-4A39-8C3A-24766D0FA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2551" y="1279958"/>
            <a:ext cx="4802910" cy="4802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Репозиторий с примерами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33F3AC20-D2DF-41A7-8864-787FD8D3AE41}"/>
              </a:ext>
            </a:extLst>
          </p:cNvPr>
          <p:cNvSpPr txBox="1">
            <a:spLocks/>
          </p:cNvSpPr>
          <p:nvPr/>
        </p:nvSpPr>
        <p:spPr>
          <a:xfrm>
            <a:off x="624418" y="1412876"/>
            <a:ext cx="6866273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Содержимое репозитория: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</a:t>
            </a:r>
            <a:r>
              <a:rPr lang="en-US" sz="2400" dirty="0">
                <a:latin typeface="Exo 2 Medium" panose="00000600000000000000" pitchFamily="2" charset="-52"/>
              </a:rPr>
              <a:t> Task_1 – </a:t>
            </a:r>
            <a:r>
              <a:rPr lang="ru-RU" sz="2400" dirty="0">
                <a:latin typeface="Exo 2 Medium" panose="00000600000000000000" pitchFamily="2" charset="-52"/>
              </a:rPr>
              <a:t>задача рассмотренная в этой презентации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 </a:t>
            </a:r>
            <a:r>
              <a:rPr lang="en-US" sz="2400" dirty="0">
                <a:latin typeface="Exo 2 Medium" panose="00000600000000000000" pitchFamily="2" charset="-52"/>
              </a:rPr>
              <a:t>Presentation</a:t>
            </a:r>
            <a:r>
              <a:rPr lang="ru-RU" sz="2400" dirty="0">
                <a:latin typeface="Exo 2 Medium" panose="00000600000000000000" pitchFamily="2" charset="-52"/>
              </a:rPr>
              <a:t> – эта презентация + доклад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D69E0A6B-BF38-42EF-A01F-911E53B6734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Суть паттерна</a:t>
            </a:r>
            <a:endParaRPr lang="en-US" sz="3600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Мост(</a:t>
            </a:r>
            <a:r>
              <a:rPr lang="en-US" sz="2400" dirty="0">
                <a:latin typeface="Exo 2 Medium" panose="00000600000000000000" pitchFamily="2" charset="-52"/>
              </a:rPr>
              <a:t>Bridge</a:t>
            </a:r>
            <a:r>
              <a:rPr lang="ru-RU" sz="2400" dirty="0">
                <a:latin typeface="Exo 2 Medium" panose="00000600000000000000" pitchFamily="2" charset="-52"/>
              </a:rPr>
              <a:t>) – это структурный паттерн проектирования, который разделяет один или несколько классов на две отдельные составляющие: абстракцию и реализацию. </a:t>
            </a: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Взаимодействие между слоями осуществляется через агрегацию в результате чего слои можно  изменять независимо друг от друга.</a:t>
            </a:r>
            <a:endParaRPr lang="en-US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Составляющие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611812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Abstraction</a:t>
            </a:r>
            <a:r>
              <a:rPr lang="en-US" sz="2400" dirty="0">
                <a:latin typeface="Exo 2 Medium" panose="00000600000000000000" pitchFamily="2" charset="-52"/>
              </a:rPr>
              <a:t> – </a:t>
            </a:r>
            <a:r>
              <a:rPr lang="ru-RU" sz="2400" dirty="0">
                <a:latin typeface="Exo 2 Medium" panose="00000600000000000000" pitchFamily="2" charset="-52"/>
              </a:rPr>
              <a:t>стандартный  абстрактный слой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Implementation</a:t>
            </a:r>
            <a:r>
              <a:rPr lang="en-US" sz="2400" dirty="0">
                <a:latin typeface="Exo 2 Medium" panose="00000600000000000000" pitchFamily="2" charset="-52"/>
              </a:rPr>
              <a:t> –</a:t>
            </a:r>
            <a:r>
              <a:rPr lang="ru-RU" sz="2400" dirty="0">
                <a:latin typeface="Exo 2 Medium" panose="00000600000000000000" pitchFamily="2" charset="-52"/>
              </a:rPr>
              <a:t> общий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интерфейс для слоя реализации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Concrete Implementations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реализации платформы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Refined Abstraction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расширенные абстракции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24D955-CCC3-473E-9284-9EC655A1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9" y="1462763"/>
            <a:ext cx="4977778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Применение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415" y="1412876"/>
            <a:ext cx="1094316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Данный паттерн возможно применить при следующих ситуациях: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разделить монолитный класс содержащий в себе несколько реализаций какой-либо функциональности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расширять класс в двух независимых плоскостях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изменить слой реализации не трогая интерфейс и наоборот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У паттерна можно выделить следующие шаги построения: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Определить, существует ли в классах два непересекающихся направлений (Например: фронт-энд и бэк-энд)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 платформ. На основе данных операций создать общий интерфейс для слоя реализации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Для каждой платформы создать класс, реализующий базовый интерфейс слоя реализации. 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55F0FFAC-EF8A-420B-81AD-9941C06AC58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операции, необходимые пользователям, и на их основе создать общий базовый класс для абстрактной части. Добавить в данный класс ссылку на объект реализации. </a:t>
            </a:r>
          </a:p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Если имеется несколько вариаций абстракции, то они должны наследоваться от базового класса для абстрактной части.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1B5F995-659A-4706-8D52-1E28D6E4992A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Пример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Давайте представим, что вам поручили написать бота для скачивания видео с различных площадок.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Изучив предметную область вы выяснили, что в коде отвечающим за работу с видео есть 2 независимые части - часть, которая работает с  социальными сетями и та, что работает с пользователем.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BDDC8B-04AF-4ECB-B06C-189816CBCDA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52314E-7D91-45CE-B798-37790063D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4668176" cy="453707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общий интерфейс для слоя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YouTube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TikTok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реализации платформ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– класс для работы с пользователем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0CCC7D-44D2-4922-8220-3D0289CA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95" y="1253620"/>
            <a:ext cx="6779176" cy="4855585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501185B0-F0AF-42A2-A523-F0ED399AA87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interface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скачивания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- ссылка на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 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описания к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автора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…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C3786B-DB12-47E1-B1D1-0359E8E4971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2324</TotalTime>
  <Words>948</Words>
  <Application>Microsoft Office PowerPoint</Application>
  <PresentationFormat>Широкоэкранный</PresentationFormat>
  <Paragraphs>146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Суть паттерна</vt:lpstr>
      <vt:lpstr>Составляющие паттерна</vt:lpstr>
      <vt:lpstr>Применение паттерна</vt:lpstr>
      <vt:lpstr>Шаги реализации паттерна</vt:lpstr>
      <vt:lpstr>Шаги реализации паттерна</vt:lpstr>
      <vt:lpstr>Пример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Преимущества и недостатки паттерна</vt:lpstr>
      <vt:lpstr>Репозиторий с примерами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Доктор</cp:lastModifiedBy>
  <cp:revision>88</cp:revision>
  <dcterms:created xsi:type="dcterms:W3CDTF">2023-11-20T14:34:43Z</dcterms:created>
  <dcterms:modified xsi:type="dcterms:W3CDTF">2024-11-11T08:50:27Z</dcterms:modified>
</cp:coreProperties>
</file>