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8253" y="1608908"/>
            <a:ext cx="8915399" cy="2262781"/>
          </a:xfrm>
        </p:spPr>
        <p:txBody>
          <a:bodyPr/>
          <a:lstStyle/>
          <a:p>
            <a:r>
              <a:rPr lang="ru-RU" dirty="0">
                <a:cs typeface="Tahoma" pitchFamily="2"/>
              </a:rPr>
              <a:t>Терминал Охранника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45834" y="5590903"/>
            <a:ext cx="4346166" cy="922359"/>
          </a:xfrm>
        </p:spPr>
        <p:txBody>
          <a:bodyPr/>
          <a:lstStyle/>
          <a:p>
            <a:pPr lvl="0" algn="ctr"/>
            <a:r>
              <a:rPr lang="ru-RU" dirty="0" smtClean="0">
                <a:cs typeface="Tahoma" pitchFamily="2"/>
              </a:rPr>
              <a:t>2023-ФГиИБ-ИсиТ-2б</a:t>
            </a:r>
            <a:endParaRPr lang="ru-RU" dirty="0">
              <a:cs typeface="Tahoma" pitchFamily="2"/>
            </a:endParaRPr>
          </a:p>
          <a:p>
            <a:pPr lvl="0" algn="ctr"/>
            <a:r>
              <a:rPr lang="ru-RU" dirty="0">
                <a:cs typeface="Tahoma" pitchFamily="2"/>
              </a:rPr>
              <a:t>Сиротов Денис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8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ahoma" pitchFamily="2"/>
              </a:rPr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544" y="1471749"/>
            <a:ext cx="8801599" cy="224681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Цели:</a:t>
            </a:r>
          </a:p>
          <a:p>
            <a:pPr marL="0" indent="0">
              <a:buNone/>
            </a:pPr>
            <a:r>
              <a:rPr lang="ru-RU" dirty="0" smtClean="0"/>
              <a:t>Оптимизация </a:t>
            </a:r>
            <a:r>
              <a:rPr lang="ru-RU" dirty="0"/>
              <a:t>процесса контроля доступа к охраняемым объектам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Улучшение скорости реагирования охранного персонала на нештатные ситуации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Повышение эффективности внутрикорпоративного взаимодействия и обмена информацией.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6834" y="3718560"/>
            <a:ext cx="6122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Задачи:</a:t>
            </a:r>
          </a:p>
          <a:p>
            <a:r>
              <a:rPr lang="ru-RU" dirty="0"/>
              <a:t>Внедрение функции синхронизации журнала событий и обмена сообщениями между охранниками для повышения эффективности коммуникации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Улучшение интерфейса для быстрого реагирования на события, чтобы он был более удобным и интуитивно понятным.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728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864584" cy="6212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7292" y="2325189"/>
            <a:ext cx="8915400" cy="3690536"/>
          </a:xfrm>
        </p:spPr>
        <p:txBody>
          <a:bodyPr/>
          <a:lstStyle/>
          <a:p>
            <a:pPr lvl="0"/>
            <a:r>
              <a:rPr lang="ru-RU" dirty="0" smtClean="0">
                <a:cs typeface="Tahoma" pitchFamily="2"/>
              </a:rPr>
              <a:t>Основная </a:t>
            </a:r>
            <a:r>
              <a:rPr lang="ru-RU" dirty="0">
                <a:cs typeface="Tahoma" pitchFamily="2"/>
              </a:rPr>
              <a:t>база данных хранит в себе все данные о сотрудниках</a:t>
            </a:r>
            <a:r>
              <a:rPr lang="ru-RU" dirty="0" smtClean="0">
                <a:cs typeface="Tahoma" pitchFamily="2"/>
              </a:rPr>
              <a:t>.</a:t>
            </a:r>
          </a:p>
          <a:p>
            <a:r>
              <a:rPr lang="ru-RU" dirty="0">
                <a:cs typeface="Tahoma" pitchFamily="2"/>
              </a:rPr>
              <a:t>В </a:t>
            </a:r>
            <a:r>
              <a:rPr lang="ru-RU" dirty="0" smtClean="0">
                <a:cs typeface="Tahoma" pitchFamily="2"/>
              </a:rPr>
              <a:t>основе две </a:t>
            </a:r>
            <a:r>
              <a:rPr lang="ru-RU" dirty="0">
                <a:cs typeface="Tahoma" pitchFamily="2"/>
              </a:rPr>
              <a:t>базы данных взаимодействующих с двумя диалоговыми окнами</a:t>
            </a:r>
            <a:r>
              <a:rPr lang="ru-RU" dirty="0" smtClean="0">
                <a:cs typeface="Tahoma" pitchFamily="2"/>
              </a:rPr>
              <a:t>.</a:t>
            </a:r>
          </a:p>
          <a:p>
            <a:r>
              <a:rPr lang="ru-RU" dirty="0" smtClean="0">
                <a:cs typeface="Tahoma" pitchFamily="2"/>
              </a:rPr>
              <a:t>Терминал для учета посещаемости сотрудников, состоит из полей ввода: имени и почты сотрудника. Далее проверяется соответствие введенных данных, с данными из БД. После по требованию выдаются парковочные места при их наличии.</a:t>
            </a:r>
            <a:endParaRPr lang="ru-RU" dirty="0">
              <a:cs typeface="Tahoma" pitchFamily="2"/>
            </a:endParaRPr>
          </a:p>
          <a:p>
            <a:pPr lvl="0"/>
            <a:r>
              <a:rPr lang="ru-RU" dirty="0" smtClean="0"/>
              <a:t>Основная БД хранит в себе все данные сотрудников.</a:t>
            </a:r>
            <a:endParaRPr lang="ru-RU" dirty="0">
              <a:cs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292" y="1245326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Терминал для охранника является важным инструментом для обеспечения безопасности объекта. Этот терминал обладает множеством функций, которые делают их актуальными для использования охранниками: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7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cs typeface="Tahoma" pitchFamily="2"/>
              </a:rPr>
              <a:t>При запуске приложения создаются </a:t>
            </a:r>
            <a:r>
              <a:rPr lang="ru-RU" dirty="0" smtClean="0">
                <a:cs typeface="Tahoma" pitchFamily="2"/>
              </a:rPr>
              <a:t>две </a:t>
            </a:r>
            <a:r>
              <a:rPr lang="ru-RU" dirty="0">
                <a:cs typeface="Tahoma" pitchFamily="2"/>
              </a:rPr>
              <a:t>базы данных, </a:t>
            </a:r>
            <a:r>
              <a:rPr lang="ru-RU" dirty="0" smtClean="0">
                <a:cs typeface="Tahoma" pitchFamily="2"/>
              </a:rPr>
              <a:t>«</a:t>
            </a:r>
            <a:r>
              <a:rPr lang="en-US" dirty="0" smtClean="0">
                <a:cs typeface="Tahoma" pitchFamily="2"/>
              </a:rPr>
              <a:t>base</a:t>
            </a:r>
            <a:r>
              <a:rPr lang="ru-RU" dirty="0" smtClean="0">
                <a:cs typeface="Tahoma" pitchFamily="2"/>
              </a:rPr>
              <a:t>» </a:t>
            </a:r>
            <a:r>
              <a:rPr lang="ru-RU" dirty="0">
                <a:cs typeface="Tahoma" pitchFamily="2"/>
              </a:rPr>
              <a:t>— база данных которая не изменяется и учитывает только время</a:t>
            </a:r>
            <a:r>
              <a:rPr lang="ru-RU" dirty="0" smtClean="0">
                <a:cs typeface="Tahoma" pitchFamily="2"/>
              </a:rPr>
              <a:t>, вторая — «</a:t>
            </a:r>
            <a:r>
              <a:rPr lang="en-US" dirty="0" err="1" smtClean="0">
                <a:cs typeface="Tahoma" pitchFamily="2"/>
              </a:rPr>
              <a:t>gosti</a:t>
            </a:r>
            <a:r>
              <a:rPr lang="ru-RU" dirty="0" smtClean="0">
                <a:cs typeface="Tahoma" pitchFamily="2"/>
              </a:rPr>
              <a:t>»</a:t>
            </a:r>
            <a:r>
              <a:rPr lang="en-US" dirty="0" smtClean="0">
                <a:cs typeface="Tahoma" pitchFamily="2"/>
              </a:rPr>
              <a:t> </a:t>
            </a:r>
            <a:r>
              <a:rPr lang="ru-RU" dirty="0" smtClean="0">
                <a:cs typeface="Tahoma" pitchFamily="2"/>
              </a:rPr>
              <a:t>база данных с информацией о посетителях, </a:t>
            </a:r>
            <a:r>
              <a:rPr lang="ru-RU" dirty="0">
                <a:cs typeface="Tahoma" pitchFamily="2"/>
              </a:rPr>
              <a:t>с ними ведётся работа с помощью двух диалоговых окон.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66" y="4022411"/>
            <a:ext cx="3702099" cy="19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420" y="3191008"/>
            <a:ext cx="8345065" cy="2638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0914" y="2363338"/>
            <a:ext cx="651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Попытка входа человека которого нет в базе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1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6217" y="1616919"/>
            <a:ext cx="94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Вход, выход и время проведенное внутри предприятия гостя «</a:t>
            </a:r>
            <a:r>
              <a:rPr lang="en-US" dirty="0" smtClean="0"/>
              <a:t>v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82" y="2203966"/>
            <a:ext cx="6427529" cy="44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477" y="3485321"/>
            <a:ext cx="7573432" cy="2781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515291"/>
            <a:ext cx="73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работы основной задачи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0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Тест-кейс №4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5663" y="1506582"/>
            <a:ext cx="8915400" cy="3777622"/>
          </a:xfrm>
        </p:spPr>
        <p:txBody>
          <a:bodyPr/>
          <a:lstStyle/>
          <a:p>
            <a:r>
              <a:rPr lang="ru-RU" dirty="0" smtClean="0"/>
              <a:t>Уведомление о том что гость превысил время посещения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76" y="2229274"/>
            <a:ext cx="10462787" cy="42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заключение, работа над приложением "Терминал охранника" позволила мне углубить знания в используемых технологиях. Приложение предоставляет всю необходимую информацию в удобном формате, что значительно повышает эффективность работы. Дальнейшее усовершенствование приложения может включать в себя более надежные методы идентификации сотрудников, такие как </a:t>
            </a:r>
            <a:r>
              <a:rPr lang="ru-RU" dirty="0" smtClean="0"/>
              <a:t>паспортные данные и </a:t>
            </a:r>
            <a:r>
              <a:rPr lang="ru-RU" dirty="0"/>
              <a:t>фотографии. После доработки проект может быть успешно применен на предприятиях в реальных условиях.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41208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</TotalTime>
  <Words>302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Tahoma</vt:lpstr>
      <vt:lpstr>Wingdings 3</vt:lpstr>
      <vt:lpstr>Легкий дым</vt:lpstr>
      <vt:lpstr>Терминал Охранника</vt:lpstr>
      <vt:lpstr>Представление</vt:lpstr>
      <vt:lpstr>Актуальность</vt:lpstr>
      <vt:lpstr>Архитектура приложения</vt:lpstr>
      <vt:lpstr>Тест-кейс №1</vt:lpstr>
      <vt:lpstr>Тест-кейс №2</vt:lpstr>
      <vt:lpstr>Тест-кейс №3</vt:lpstr>
      <vt:lpstr>Тест-кейс №4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</dc:title>
  <dc:creator>Пользователь Windows</dc:creator>
  <cp:lastModifiedBy>Пользователь Windows</cp:lastModifiedBy>
  <cp:revision>12</cp:revision>
  <dcterms:created xsi:type="dcterms:W3CDTF">2023-12-23T06:44:14Z</dcterms:created>
  <dcterms:modified xsi:type="dcterms:W3CDTF">2023-12-23T15:47:38Z</dcterms:modified>
</cp:coreProperties>
</file>