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B6799-E641-4439-A002-F69D300CC93C}" type="datetimeFigureOut">
              <a:rPr lang="ru-RU" smtClean="0"/>
              <a:pPr/>
              <a:t>24.12.2017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D1C92-633F-455A-A390-7F01A9ED01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447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EF00-053B-48A4-A749-93F420E10678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974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6D90-7AC2-4039-947D-487C1C0B3BC0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0522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842-AC23-4E1B-AB77-936A32B24098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796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F7E0-8BCE-4252-BDC3-D0F1696438C1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756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1A3E-D70E-4850-A396-FC41D9D7E661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14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9CA9-23C1-4BAB-BF6E-E7668709A0C9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738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D7C9-666F-4D36-94B0-1525A4A82F97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823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7A29-49E3-401C-AA80-5A4C41267418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878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37C2-2B48-4964-8AD6-5A78E1AED08A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12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C4E-0806-44CD-BBEF-40B4EADEA7B6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204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2B2-FDEB-4962-B2D9-F88652672D41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49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801A-18D9-4806-AA75-12F9DA20F765}" type="datetime1">
              <a:rPr lang="ru-RU" smtClean="0"/>
              <a:pPr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266A-59E1-4BA8-A459-32A7774C3B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573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5317" y="22528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 </a:t>
            </a:r>
            <a:br>
              <a:rPr lang="ru-RU" dirty="0"/>
            </a:br>
            <a:r>
              <a:rPr lang="ru-RU" sz="2200" b="1" i="1" dirty="0"/>
              <a:t>КУРСОВОЙ ПРОЕКТ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b="1" i="1" dirty="0"/>
              <a:t> 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i="1" dirty="0"/>
              <a:t>Мобильное приложение </a:t>
            </a:r>
            <a:r>
              <a:rPr lang="ru-RU" sz="2200" i="1" dirty="0" smtClean="0"/>
              <a:t>«Распознавание автомобильного номера»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i="1" dirty="0"/>
              <a:t>по дисциплине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i="1" dirty="0"/>
              <a:t>«Технологии разработки мобильных приложений»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5316" y="4940387"/>
            <a:ext cx="9490363" cy="1655762"/>
          </a:xfrm>
        </p:spPr>
        <p:txBody>
          <a:bodyPr>
            <a:normAutofit fontScale="32500" lnSpcReduction="20000"/>
          </a:bodyPr>
          <a:lstStyle/>
          <a:p>
            <a:r>
              <a:rPr lang="ru-RU" dirty="0"/>
              <a:t> </a:t>
            </a:r>
          </a:p>
          <a:p>
            <a:pPr algn="r"/>
            <a:r>
              <a:rPr lang="ru-RU" sz="4500" i="1" dirty="0">
                <a:latin typeface="+mj-lt"/>
              </a:rPr>
              <a:t>	</a:t>
            </a:r>
            <a:r>
              <a:rPr lang="ru-RU" sz="4500" i="1" dirty="0" smtClean="0">
                <a:latin typeface="+mj-lt"/>
              </a:rPr>
              <a:t>Выполнил: студент </a:t>
            </a:r>
            <a:r>
              <a:rPr lang="ru-RU" sz="4500" i="1" dirty="0">
                <a:latin typeface="+mj-lt"/>
              </a:rPr>
              <a:t>гр. ИСТ-114</a:t>
            </a:r>
            <a:endParaRPr lang="ru-RU" sz="4500" dirty="0">
              <a:latin typeface="+mj-lt"/>
            </a:endParaRPr>
          </a:p>
          <a:p>
            <a:pPr algn="r"/>
            <a:r>
              <a:rPr lang="ru-RU" sz="4500" i="1" dirty="0">
                <a:latin typeface="+mj-lt"/>
              </a:rPr>
              <a:t>	</a:t>
            </a:r>
            <a:r>
              <a:rPr lang="ru-RU" sz="4500" i="1" dirty="0" smtClean="0">
                <a:latin typeface="+mj-lt"/>
              </a:rPr>
              <a:t>Механиков Д.А</a:t>
            </a:r>
            <a:endParaRPr lang="ru-RU" sz="4500" dirty="0">
              <a:latin typeface="+mj-lt"/>
            </a:endParaRPr>
          </a:p>
          <a:p>
            <a:pPr algn="r"/>
            <a:r>
              <a:rPr lang="ru-RU" sz="4500" i="1" dirty="0">
                <a:latin typeface="+mj-lt"/>
              </a:rPr>
              <a:t>	</a:t>
            </a:r>
            <a:r>
              <a:rPr lang="ru-RU" sz="4500" i="1" dirty="0" smtClean="0">
                <a:latin typeface="+mj-lt"/>
              </a:rPr>
              <a:t>Принял: доцент </a:t>
            </a:r>
            <a:endParaRPr lang="ru-RU" sz="4500" dirty="0">
              <a:latin typeface="+mj-lt"/>
            </a:endParaRPr>
          </a:p>
          <a:p>
            <a:pPr algn="r"/>
            <a:r>
              <a:rPr lang="ru-RU" sz="4500" i="1" dirty="0">
                <a:latin typeface="+mj-lt"/>
              </a:rPr>
              <a:t>	</a:t>
            </a:r>
            <a:r>
              <a:rPr lang="ru-RU" sz="4500" i="1" dirty="0" err="1" smtClean="0">
                <a:latin typeface="+mj-lt"/>
              </a:rPr>
              <a:t>Салех</a:t>
            </a:r>
            <a:r>
              <a:rPr lang="ru-RU" sz="4500" i="1" dirty="0" smtClean="0">
                <a:latin typeface="+mj-lt"/>
              </a:rPr>
              <a:t> </a:t>
            </a:r>
            <a:r>
              <a:rPr lang="ru-RU" sz="4500" i="1" dirty="0">
                <a:latin typeface="+mj-lt"/>
              </a:rPr>
              <a:t>Х.М.</a:t>
            </a:r>
            <a:endParaRPr lang="ru-RU" sz="4500" dirty="0">
              <a:latin typeface="+mj-lt"/>
            </a:endParaRPr>
          </a:p>
          <a:p>
            <a:r>
              <a:rPr lang="ru-RU" sz="4500" dirty="0">
                <a:latin typeface="+mj-lt"/>
              </a:rPr>
              <a:t> </a:t>
            </a:r>
            <a:r>
              <a:rPr lang="ru-RU" sz="4500" i="1" dirty="0" smtClean="0">
                <a:latin typeface="+mj-lt"/>
              </a:rPr>
              <a:t>Владимир</a:t>
            </a:r>
            <a:r>
              <a:rPr lang="ru-RU" sz="4500" i="1" dirty="0">
                <a:latin typeface="+mj-lt"/>
              </a:rPr>
              <a:t>, 2017</a:t>
            </a:r>
            <a:endParaRPr lang="ru-RU" sz="45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5317" y="108065"/>
            <a:ext cx="903316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/>
              <a:t>Министерство образования и науки Российской Федерации</a:t>
            </a:r>
            <a:endParaRPr lang="ru-RU" sz="1400" dirty="0"/>
          </a:p>
          <a:p>
            <a:pPr algn="ctr"/>
            <a:r>
              <a:rPr lang="ru-RU" sz="1400" i="1" dirty="0"/>
              <a:t> </a:t>
            </a:r>
            <a:endParaRPr lang="ru-RU" sz="1400" dirty="0"/>
          </a:p>
          <a:p>
            <a:pPr algn="ctr"/>
            <a:r>
              <a:rPr lang="ru-RU" sz="1400" i="1" dirty="0"/>
              <a:t>Федеральное государственное бюджетное образовательное учреждение высшего образования </a:t>
            </a:r>
            <a:endParaRPr lang="ru-RU" sz="1400" dirty="0"/>
          </a:p>
          <a:p>
            <a:pPr algn="ctr"/>
            <a:r>
              <a:rPr lang="ru-RU" sz="1400" i="1" dirty="0"/>
              <a:t>«Владимирский государственный университет </a:t>
            </a:r>
            <a:endParaRPr lang="ru-RU" sz="1400" dirty="0"/>
          </a:p>
          <a:p>
            <a:pPr algn="ctr"/>
            <a:r>
              <a:rPr lang="ru-RU" sz="1400" i="1" dirty="0"/>
              <a:t>имени Александра Григорьевича и Николая Григорьевича Столетовых»</a:t>
            </a:r>
            <a:endParaRPr lang="ru-RU" sz="1400" dirty="0"/>
          </a:p>
          <a:p>
            <a:pPr algn="ctr"/>
            <a:r>
              <a:rPr lang="ru-RU" sz="1400" i="1" dirty="0"/>
              <a:t> </a:t>
            </a:r>
            <a:endParaRPr lang="ru-RU" sz="1400" dirty="0"/>
          </a:p>
          <a:p>
            <a:pPr algn="ctr"/>
            <a:r>
              <a:rPr lang="ru-RU" sz="1400" i="1" dirty="0"/>
              <a:t>Кафедра информационных систем и программной инженерии</a:t>
            </a:r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53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0" name="Рисунок 9" descr="CAkQwEadoLM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002477" y="406717"/>
            <a:ext cx="4438005" cy="5414963"/>
          </a:xfrm>
          <a:prstGeom prst="rect">
            <a:avLst/>
          </a:prstGeom>
        </p:spPr>
      </p:pic>
      <p:pic>
        <p:nvPicPr>
          <p:cNvPr id="11" name="Рисунок 10" descr="j0Kfec3RzNY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7533223" y="198120"/>
            <a:ext cx="3861634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345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" y="0"/>
            <a:ext cx="10515600" cy="1325563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3055"/>
            <a:ext cx="10850880" cy="48219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курсового проекта была изучена предметная область, спроектировано и разработано </a:t>
            </a:r>
            <a:r>
              <a:rPr lang="ru-RU" dirty="0" smtClean="0"/>
              <a:t>мобильное </a:t>
            </a:r>
            <a:r>
              <a:rPr lang="ru-RU" dirty="0"/>
              <a:t>приложение </a:t>
            </a:r>
            <a:r>
              <a:rPr lang="ru-RU" dirty="0" smtClean="0"/>
              <a:t>«</a:t>
            </a:r>
            <a:r>
              <a:rPr lang="ru-RU" i="1" dirty="0" smtClean="0"/>
              <a:t>Распознавание автомобильного номера</a:t>
            </a:r>
            <a:r>
              <a:rPr lang="ru-RU" dirty="0" smtClean="0"/>
              <a:t>» </a:t>
            </a:r>
            <a:r>
              <a:rPr lang="ru-RU" dirty="0"/>
              <a:t>для устройств, работающих на операционной системе </a:t>
            </a:r>
            <a:r>
              <a:rPr lang="en-US" dirty="0"/>
              <a:t>Android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Любой пользователь фотографирует или загружает  автомобильный номер транспортного средства, и по этому номеру выводится полная информация об автомобиле(номер, марка, модель, владелец, вин номер, год выпуска, мощность, битая или нет).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ходе выполнения курсового проекта мною был получен опыт разработки </a:t>
            </a:r>
            <a:r>
              <a:rPr lang="en-US" dirty="0"/>
              <a:t>Android </a:t>
            </a:r>
            <a:r>
              <a:rPr lang="ru-RU" dirty="0"/>
              <a:t>приложений, написания сервера на языке </a:t>
            </a:r>
            <a:r>
              <a:rPr lang="en-US" dirty="0"/>
              <a:t>PHP</a:t>
            </a:r>
            <a:r>
              <a:rPr lang="ru-RU" dirty="0"/>
              <a:t>, работы с </a:t>
            </a:r>
            <a:r>
              <a:rPr lang="en-US" dirty="0"/>
              <a:t>JSON</a:t>
            </a:r>
            <a:r>
              <a:rPr lang="ru-RU" dirty="0"/>
              <a:t>, а также распознавания результатов, полученных в формате </a:t>
            </a:r>
            <a:r>
              <a:rPr lang="en-US" dirty="0"/>
              <a:t>JSON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441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перспективе в приложении «Распознавание автомобильного номера» </a:t>
            </a:r>
            <a:r>
              <a:rPr lang="ru-RU" dirty="0" smtClean="0"/>
              <a:t>можно сделать </a:t>
            </a:r>
            <a:r>
              <a:rPr lang="ru-RU" dirty="0" smtClean="0"/>
              <a:t>работу приложения  без кадрирования изображения, а чтобы сразу распознавало изображение, и также сделать </a:t>
            </a:r>
            <a:r>
              <a:rPr lang="ru-RU" dirty="0" err="1" smtClean="0"/>
              <a:t>кроссплатформенное</a:t>
            </a:r>
            <a:r>
              <a:rPr lang="ru-RU" dirty="0" smtClean="0"/>
              <a:t> </a:t>
            </a:r>
            <a:r>
              <a:rPr lang="ru-RU" dirty="0" smtClean="0"/>
              <a:t>приложение.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10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данного курсового проекта является разработка мобильного приложения для устройств, работающих на ОС </a:t>
            </a:r>
            <a:r>
              <a:rPr lang="en-US" dirty="0"/>
              <a:t>Android</a:t>
            </a:r>
            <a:r>
              <a:rPr lang="ru-RU" dirty="0"/>
              <a:t>.</a:t>
            </a:r>
          </a:p>
          <a:p>
            <a:r>
              <a:rPr lang="ru-RU" dirty="0"/>
              <a:t>Назначение разработки данного мобильного приложения -  </a:t>
            </a:r>
            <a:r>
              <a:rPr lang="ru-RU" dirty="0" smtClean="0"/>
              <a:t>с</a:t>
            </a:r>
            <a:r>
              <a:rPr lang="ru-RU" dirty="0" smtClean="0"/>
              <a:t>оздать </a:t>
            </a:r>
            <a:r>
              <a:rPr lang="ru-RU" dirty="0" smtClean="0"/>
              <a:t>удобное мобильное приложение, работающее на ОС </a:t>
            </a:r>
            <a:r>
              <a:rPr lang="ru-RU" dirty="0" err="1" smtClean="0"/>
              <a:t>Android</a:t>
            </a:r>
            <a:r>
              <a:rPr lang="ru-RU" dirty="0" smtClean="0"/>
              <a:t>, позволяющее любому пользователю узнать информацию о том или ином автомобиле.</a:t>
            </a:r>
          </a:p>
          <a:p>
            <a:r>
              <a:rPr lang="ru-RU" dirty="0" smtClean="0"/>
              <a:t>Программа рассчитана на абсолютно любого пользователя.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06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Рисунок 5" descr="9J3dpvDCjTM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1450034"/>
            <a:ext cx="11048999" cy="51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257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Содержимое 6" descr="kG2Gm0CFKGE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" y="1667296"/>
            <a:ext cx="10765777" cy="46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254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Нефункциональные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 smtClean="0"/>
              <a:t>Все данные хранятся в базе данных последней версии.</a:t>
            </a:r>
          </a:p>
          <a:p>
            <a:pPr lvl="0"/>
            <a:r>
              <a:rPr lang="ru-RU" dirty="0" smtClean="0"/>
              <a:t>Пользователь не должен иметь прямой доступ к данным, хранящимся в БД.</a:t>
            </a:r>
          </a:p>
          <a:p>
            <a:pPr lvl="0"/>
            <a:r>
              <a:rPr lang="ru-RU" dirty="0" smtClean="0"/>
              <a:t>Время отклика программы и элементов управления должно быть минимальное.</a:t>
            </a:r>
          </a:p>
          <a:p>
            <a:pPr lvl="0"/>
            <a:r>
              <a:rPr lang="ru-RU" dirty="0" smtClean="0"/>
              <a:t>Программа должна иметь понятный и </a:t>
            </a:r>
            <a:r>
              <a:rPr lang="ru-RU" dirty="0" smtClean="0"/>
              <a:t>лаконичный </a:t>
            </a:r>
            <a:r>
              <a:rPr lang="ru-RU" dirty="0" smtClean="0"/>
              <a:t>дизайн и навигацию.</a:t>
            </a:r>
          </a:p>
          <a:p>
            <a:pPr lvl="0"/>
            <a:r>
              <a:rPr lang="ru-RU" dirty="0" smtClean="0"/>
              <a:t>Приложение должно исправно работать на </a:t>
            </a:r>
            <a:r>
              <a:rPr lang="ru-RU" dirty="0" err="1" smtClean="0"/>
              <a:t>Android</a:t>
            </a:r>
            <a:r>
              <a:rPr lang="ru-RU" dirty="0" smtClean="0"/>
              <a:t> 4.4 и старше.</a:t>
            </a:r>
          </a:p>
          <a:p>
            <a:pPr lvl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Исходные </a:t>
            </a:r>
            <a:r>
              <a:rPr lang="ru-RU" b="1" dirty="0"/>
              <a:t>данные:</a:t>
            </a:r>
          </a:p>
          <a:p>
            <a:pPr lvl="0"/>
            <a:r>
              <a:rPr lang="ru-RU" dirty="0"/>
              <a:t>Архитектура: </a:t>
            </a:r>
            <a:r>
              <a:rPr lang="ru-RU" dirty="0" smtClean="0"/>
              <a:t>Клиент-Сервер</a:t>
            </a:r>
            <a:endParaRPr lang="ru-RU" dirty="0"/>
          </a:p>
          <a:p>
            <a:pPr lvl="0"/>
            <a:r>
              <a:rPr lang="ru-RU" dirty="0"/>
              <a:t>Язык программирования: </a:t>
            </a:r>
            <a:r>
              <a:rPr lang="en-US" dirty="0"/>
              <a:t>Java</a:t>
            </a:r>
            <a:endParaRPr lang="ru-RU" dirty="0"/>
          </a:p>
          <a:p>
            <a:pPr lvl="0"/>
            <a:r>
              <a:rPr lang="ru-RU" dirty="0"/>
              <a:t>СУБД: </a:t>
            </a:r>
            <a:r>
              <a:rPr lang="en-US" dirty="0" err="1"/>
              <a:t>MySQL</a:t>
            </a:r>
            <a:r>
              <a:rPr lang="en-US" dirty="0"/>
              <a:t> </a:t>
            </a:r>
            <a:endParaRPr lang="ru-RU" dirty="0"/>
          </a:p>
          <a:p>
            <a:pPr lvl="0"/>
            <a:r>
              <a:rPr lang="ru-RU" dirty="0"/>
              <a:t>Среда разработки: </a:t>
            </a:r>
            <a:r>
              <a:rPr lang="en-US" dirty="0"/>
              <a:t>Android Studio</a:t>
            </a:r>
            <a:endParaRPr lang="ru-RU" dirty="0"/>
          </a:p>
          <a:p>
            <a:pPr lvl="0"/>
            <a:r>
              <a:rPr lang="ru-RU" dirty="0"/>
              <a:t>Язык моделирования: </a:t>
            </a:r>
            <a:r>
              <a:rPr lang="en-US" dirty="0"/>
              <a:t>UML</a:t>
            </a:r>
            <a:endParaRPr lang="ru-RU" dirty="0"/>
          </a:p>
          <a:p>
            <a:pPr lvl="0"/>
            <a:r>
              <a:rPr lang="ru-RU" dirty="0"/>
              <a:t>Среда моделирования: </a:t>
            </a:r>
            <a:r>
              <a:rPr lang="en-US" dirty="0"/>
              <a:t>Visual Paradigm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949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развертывания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508761"/>
            <a:ext cx="11353800" cy="498625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756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БД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Содержимое 5" descr="G4aNOWScLsE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21" y="1554480"/>
            <a:ext cx="8143018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710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8640" y="0"/>
            <a:ext cx="10515600" cy="1325563"/>
          </a:xfrm>
        </p:spPr>
        <p:txBody>
          <a:bodyPr/>
          <a:lstStyle/>
          <a:p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9" name="Рисунок 8" descr="EIsAIOrhVP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1" y="944880"/>
            <a:ext cx="3398520" cy="5654040"/>
          </a:xfrm>
          <a:prstGeom prst="rect">
            <a:avLst/>
          </a:prstGeom>
        </p:spPr>
      </p:pic>
      <p:pic>
        <p:nvPicPr>
          <p:cNvPr id="10" name="Рисунок 9" descr="2REWIZ_r-iA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3823335" y="934402"/>
            <a:ext cx="3598545" cy="5634038"/>
          </a:xfrm>
          <a:prstGeom prst="rect">
            <a:avLst/>
          </a:prstGeom>
        </p:spPr>
      </p:pic>
      <p:pic>
        <p:nvPicPr>
          <p:cNvPr id="11" name="Рисунок 10" descr="tw5jRk1lXAI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7735571" y="944880"/>
            <a:ext cx="4243069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916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9" name="Рисунок 8" descr="DH6Gl8la1aQ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" y="1142047"/>
            <a:ext cx="3049905" cy="4892993"/>
          </a:xfrm>
          <a:prstGeom prst="rect">
            <a:avLst/>
          </a:prstGeom>
        </p:spPr>
      </p:pic>
      <p:pic>
        <p:nvPicPr>
          <p:cNvPr id="10" name="Рисунок 9" descr="T4AK_Xj5Y0Y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3400286" y="853440"/>
            <a:ext cx="3897907" cy="5303520"/>
          </a:xfrm>
          <a:prstGeom prst="rect">
            <a:avLst/>
          </a:prstGeom>
        </p:spPr>
      </p:pic>
      <p:pic>
        <p:nvPicPr>
          <p:cNvPr id="11" name="Рисунок 10" descr="Cl8J2w1XO4M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7723822" y="862964"/>
            <a:ext cx="4090035" cy="55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5377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292</Words>
  <Application>Microsoft Office PowerPoint</Application>
  <PresentationFormat>Произвольный</PresentationFormat>
  <Paragraphs>58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  КУРСОВОЙ ПРОЕКТ   Мобильное приложение «Распознавание автомобильного номера» по дисциплине «Технологии разработки мобильных приложений»  </vt:lpstr>
      <vt:lpstr>Цели и задачи</vt:lpstr>
      <vt:lpstr>Диаграмма прецедентов</vt:lpstr>
      <vt:lpstr>Диаграмма последовательности</vt:lpstr>
      <vt:lpstr>Нефункциональные требования</vt:lpstr>
      <vt:lpstr>Диаграмма развертывания</vt:lpstr>
      <vt:lpstr>Схема БД</vt:lpstr>
      <vt:lpstr>UI</vt:lpstr>
      <vt:lpstr>UI</vt:lpstr>
      <vt:lpstr>UI</vt:lpstr>
      <vt:lpstr>Выводы</vt:lpstr>
      <vt:lpstr>Перспективы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  Мобильное приложение «Мобильная ведомость» по дисциплине «Технологии разработки мобильных приложений»</dc:title>
  <dc:creator>Никита</dc:creator>
  <cp:lastModifiedBy>Денис</cp:lastModifiedBy>
  <cp:revision>10</cp:revision>
  <dcterms:created xsi:type="dcterms:W3CDTF">2017-12-17T19:40:36Z</dcterms:created>
  <dcterms:modified xsi:type="dcterms:W3CDTF">2017-12-24T16:31:19Z</dcterms:modified>
</cp:coreProperties>
</file>