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92" r:id="rId12"/>
    <p:sldId id="265" r:id="rId13"/>
    <p:sldId id="266" r:id="rId14"/>
    <p:sldId id="288" r:id="rId15"/>
    <p:sldId id="289" r:id="rId16"/>
    <p:sldId id="29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DCC9"/>
    <a:srgbClr val="EAD1F3"/>
    <a:srgbClr val="DADDFA"/>
    <a:srgbClr val="EBC7D3"/>
    <a:srgbClr val="EFE1B3"/>
    <a:srgbClr val="9BD5C2"/>
    <a:srgbClr val="C9B9CA"/>
    <a:srgbClr val="EEEBE8"/>
    <a:srgbClr val="DDF3ED"/>
    <a:srgbClr val="CEEE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50" autoAdjust="0"/>
    <p:restoredTop sz="94223" autoAdjust="0"/>
  </p:normalViewPr>
  <p:slideViewPr>
    <p:cSldViewPr snapToGrid="0">
      <p:cViewPr varScale="1">
        <p:scale>
          <a:sx n="78" d="100"/>
          <a:sy n="78" d="100"/>
        </p:scale>
        <p:origin x="13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C2149B-72A7-4042-B5EB-C6517AB1399A}" type="doc">
      <dgm:prSet loTypeId="urn:microsoft.com/office/officeart/2005/8/layout/hList1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ru-RU"/>
        </a:p>
      </dgm:t>
    </dgm:pt>
    <dgm:pt modelId="{75D09D90-549F-492E-8815-CA7DD63E58E6}">
      <dgm:prSet/>
      <dgm:spPr/>
      <dgm:t>
        <a:bodyPr/>
        <a:lstStyle/>
        <a:p>
          <a:r>
            <a:rPr lang="ru-RU" b="1" dirty="0"/>
            <a:t>Для пациентов:</a:t>
          </a:r>
        </a:p>
      </dgm:t>
    </dgm:pt>
    <dgm:pt modelId="{779F98FC-632F-45F3-8762-118A51308835}" type="parTrans" cxnId="{1C7FA988-013F-4009-B334-F90AA00AFB35}">
      <dgm:prSet/>
      <dgm:spPr/>
      <dgm:t>
        <a:bodyPr/>
        <a:lstStyle/>
        <a:p>
          <a:endParaRPr lang="ru-RU"/>
        </a:p>
      </dgm:t>
    </dgm:pt>
    <dgm:pt modelId="{1AB9CB41-E81B-497D-AEBF-E70B824A36E8}" type="sibTrans" cxnId="{1C7FA988-013F-4009-B334-F90AA00AFB35}">
      <dgm:prSet/>
      <dgm:spPr/>
      <dgm:t>
        <a:bodyPr/>
        <a:lstStyle/>
        <a:p>
          <a:endParaRPr lang="ru-RU"/>
        </a:p>
      </dgm:t>
    </dgm:pt>
    <dgm:pt modelId="{E003AF42-F2AC-46C1-B82E-4F2B5C7D57A3}">
      <dgm:prSet/>
      <dgm:spPr/>
      <dgm:t>
        <a:bodyPr/>
        <a:lstStyle/>
        <a:p>
          <a:r>
            <a:rPr lang="ru-RU" dirty="0"/>
            <a:t>Онлайн-запись на первичный осмотр.</a:t>
          </a:r>
        </a:p>
      </dgm:t>
    </dgm:pt>
    <dgm:pt modelId="{8FAB4D50-7EED-4497-8E1A-F48A6788995F}" type="parTrans" cxnId="{F1E74D6A-9774-4F4C-9B45-36833EEE3C5B}">
      <dgm:prSet/>
      <dgm:spPr/>
      <dgm:t>
        <a:bodyPr/>
        <a:lstStyle/>
        <a:p>
          <a:endParaRPr lang="ru-RU"/>
        </a:p>
      </dgm:t>
    </dgm:pt>
    <dgm:pt modelId="{9A3DC3C2-D3F0-452D-9642-B16C6F175968}" type="sibTrans" cxnId="{F1E74D6A-9774-4F4C-9B45-36833EEE3C5B}">
      <dgm:prSet/>
      <dgm:spPr/>
      <dgm:t>
        <a:bodyPr/>
        <a:lstStyle/>
        <a:p>
          <a:endParaRPr lang="ru-RU"/>
        </a:p>
      </dgm:t>
    </dgm:pt>
    <dgm:pt modelId="{2A073511-DCBE-420A-A565-ECD990C16DAC}">
      <dgm:prSet/>
      <dgm:spPr/>
      <dgm:t>
        <a:bodyPr/>
        <a:lstStyle/>
        <a:p>
          <a:r>
            <a:rPr lang="ru-RU" dirty="0" err="1"/>
            <a:t>Email</a:t>
          </a:r>
          <a:r>
            <a:rPr lang="ru-RU" dirty="0"/>
            <a:t> сообщения об</a:t>
          </a:r>
          <a:r>
            <a:rPr lang="en-US" dirty="0"/>
            <a:t> </a:t>
          </a:r>
          <a:r>
            <a:rPr lang="ru-RU" dirty="0"/>
            <a:t>ожидании , отмене и подтверждении записи.</a:t>
          </a:r>
        </a:p>
      </dgm:t>
    </dgm:pt>
    <dgm:pt modelId="{4CC6DE15-79E2-4DBB-8FD1-CC4A37E31A88}" type="parTrans" cxnId="{2F6C3757-F328-40DB-9D57-644112AB8477}">
      <dgm:prSet/>
      <dgm:spPr/>
      <dgm:t>
        <a:bodyPr/>
        <a:lstStyle/>
        <a:p>
          <a:endParaRPr lang="ru-RU"/>
        </a:p>
      </dgm:t>
    </dgm:pt>
    <dgm:pt modelId="{17C1CA46-3BF2-4B75-96A0-622685FA246F}" type="sibTrans" cxnId="{2F6C3757-F328-40DB-9D57-644112AB8477}">
      <dgm:prSet/>
      <dgm:spPr/>
      <dgm:t>
        <a:bodyPr/>
        <a:lstStyle/>
        <a:p>
          <a:endParaRPr lang="ru-RU"/>
        </a:p>
      </dgm:t>
    </dgm:pt>
    <dgm:pt modelId="{B4813349-8DBA-4712-8CE9-6DD9C661E760}">
      <dgm:prSet/>
      <dgm:spPr/>
      <dgm:t>
        <a:bodyPr/>
        <a:lstStyle/>
        <a:p>
          <a:r>
            <a:rPr lang="ru-RU" dirty="0"/>
            <a:t>Список предоставляемых услуг.</a:t>
          </a:r>
        </a:p>
      </dgm:t>
    </dgm:pt>
    <dgm:pt modelId="{DCFD64EE-46C1-4A88-AEE9-515ADEEEEE33}" type="parTrans" cxnId="{589DFD08-69E5-4049-9686-171DDE606811}">
      <dgm:prSet/>
      <dgm:spPr/>
      <dgm:t>
        <a:bodyPr/>
        <a:lstStyle/>
        <a:p>
          <a:endParaRPr lang="ru-RU"/>
        </a:p>
      </dgm:t>
    </dgm:pt>
    <dgm:pt modelId="{87FDC135-01B0-420B-95C8-BA7817E77749}" type="sibTrans" cxnId="{589DFD08-69E5-4049-9686-171DDE606811}">
      <dgm:prSet/>
      <dgm:spPr/>
      <dgm:t>
        <a:bodyPr/>
        <a:lstStyle/>
        <a:p>
          <a:endParaRPr lang="ru-RU"/>
        </a:p>
      </dgm:t>
    </dgm:pt>
    <dgm:pt modelId="{6E1BBA75-18C1-444A-B4BB-7AAD30258EB8}">
      <dgm:prSet/>
      <dgm:spPr/>
      <dgm:t>
        <a:bodyPr/>
        <a:lstStyle/>
        <a:p>
          <a:r>
            <a:rPr lang="ru-RU" b="1" dirty="0"/>
            <a:t>Для клиники:</a:t>
          </a:r>
        </a:p>
      </dgm:t>
    </dgm:pt>
    <dgm:pt modelId="{243B9B4E-31D4-40B6-B756-8C4878A2DA10}" type="parTrans" cxnId="{3769121F-0D09-400C-91D6-894E86EA2EE1}">
      <dgm:prSet/>
      <dgm:spPr/>
      <dgm:t>
        <a:bodyPr/>
        <a:lstStyle/>
        <a:p>
          <a:endParaRPr lang="ru-RU"/>
        </a:p>
      </dgm:t>
    </dgm:pt>
    <dgm:pt modelId="{4B23EABC-748C-4628-8AC7-57DBD768D1E9}" type="sibTrans" cxnId="{3769121F-0D09-400C-91D6-894E86EA2EE1}">
      <dgm:prSet/>
      <dgm:spPr/>
      <dgm:t>
        <a:bodyPr/>
        <a:lstStyle/>
        <a:p>
          <a:endParaRPr lang="ru-RU"/>
        </a:p>
      </dgm:t>
    </dgm:pt>
    <dgm:pt modelId="{0A49316C-2EAA-4D61-8363-B8F615044DBD}">
      <dgm:prSet/>
      <dgm:spPr/>
      <dgm:t>
        <a:bodyPr/>
        <a:lstStyle/>
        <a:p>
          <a:r>
            <a:rPr lang="ru-RU" dirty="0"/>
            <a:t>Автоматизация </a:t>
          </a:r>
          <a:r>
            <a:rPr lang="ru-RU" dirty="0" err="1"/>
            <a:t>Email</a:t>
          </a:r>
          <a:r>
            <a:rPr lang="ru-RU" dirty="0"/>
            <a:t>-сообщений об отмене и подтверждении записи на прием.</a:t>
          </a:r>
        </a:p>
      </dgm:t>
    </dgm:pt>
    <dgm:pt modelId="{CF0B09DC-D336-4829-A7E9-77A409702DDA}" type="parTrans" cxnId="{97A520BF-25C4-47C4-A079-FDF1EE279686}">
      <dgm:prSet/>
      <dgm:spPr/>
      <dgm:t>
        <a:bodyPr/>
        <a:lstStyle/>
        <a:p>
          <a:endParaRPr lang="ru-RU"/>
        </a:p>
      </dgm:t>
    </dgm:pt>
    <dgm:pt modelId="{682E9D1B-B2CB-4FE5-847C-99794950E5F1}" type="sibTrans" cxnId="{97A520BF-25C4-47C4-A079-FDF1EE279686}">
      <dgm:prSet/>
      <dgm:spPr/>
      <dgm:t>
        <a:bodyPr/>
        <a:lstStyle/>
        <a:p>
          <a:endParaRPr lang="ru-RU"/>
        </a:p>
      </dgm:t>
    </dgm:pt>
    <dgm:pt modelId="{E991E83E-904D-46C5-9ED7-D85DF575C3CE}">
      <dgm:prSet/>
      <dgm:spPr/>
      <dgm:t>
        <a:bodyPr/>
        <a:lstStyle/>
        <a:p>
          <a:r>
            <a:rPr lang="ru-RU"/>
            <a:t>Улучшение обратной связи с пациентами.</a:t>
          </a:r>
        </a:p>
      </dgm:t>
    </dgm:pt>
    <dgm:pt modelId="{1D2AD95C-C25E-4849-97B5-236C87B675BA}" type="parTrans" cxnId="{76173E0B-0E3C-46C4-B311-F9C225028AC4}">
      <dgm:prSet/>
      <dgm:spPr/>
      <dgm:t>
        <a:bodyPr/>
        <a:lstStyle/>
        <a:p>
          <a:endParaRPr lang="ru-RU"/>
        </a:p>
      </dgm:t>
    </dgm:pt>
    <dgm:pt modelId="{AC273ACA-61F6-481D-8FAC-7E4D6E8F7EA3}" type="sibTrans" cxnId="{76173E0B-0E3C-46C4-B311-F9C225028AC4}">
      <dgm:prSet/>
      <dgm:spPr/>
      <dgm:t>
        <a:bodyPr/>
        <a:lstStyle/>
        <a:p>
          <a:endParaRPr lang="ru-RU"/>
        </a:p>
      </dgm:t>
    </dgm:pt>
    <dgm:pt modelId="{D4DFFA3D-0886-4AE2-A0BD-6D8A428FC405}">
      <dgm:prSet/>
      <dgm:spPr/>
      <dgm:t>
        <a:bodyPr/>
        <a:lstStyle/>
        <a:p>
          <a:r>
            <a:rPr lang="ru-RU" b="1" dirty="0"/>
            <a:t>Для бизнеса:</a:t>
          </a:r>
        </a:p>
      </dgm:t>
    </dgm:pt>
    <dgm:pt modelId="{09D831B0-3BD1-4369-997A-9AF6949F09DF}" type="parTrans" cxnId="{2CAF1AB8-6FAA-4D24-9A61-DB8FA29AC64F}">
      <dgm:prSet/>
      <dgm:spPr/>
      <dgm:t>
        <a:bodyPr/>
        <a:lstStyle/>
        <a:p>
          <a:endParaRPr lang="ru-RU"/>
        </a:p>
      </dgm:t>
    </dgm:pt>
    <dgm:pt modelId="{7CDB1B49-DBDF-460B-82B1-AEA0ED4D48ED}" type="sibTrans" cxnId="{2CAF1AB8-6FAA-4D24-9A61-DB8FA29AC64F}">
      <dgm:prSet/>
      <dgm:spPr/>
      <dgm:t>
        <a:bodyPr/>
        <a:lstStyle/>
        <a:p>
          <a:endParaRPr lang="ru-RU"/>
        </a:p>
      </dgm:t>
    </dgm:pt>
    <dgm:pt modelId="{52EFDC1B-5B1F-4B49-A283-9E1EB4E972DE}">
      <dgm:prSet/>
      <dgm:spPr/>
      <dgm:t>
        <a:bodyPr/>
        <a:lstStyle/>
        <a:p>
          <a:r>
            <a:rPr lang="ru-RU"/>
            <a:t>Повышение лояльности клиентов за счет удобного сервиса.</a:t>
          </a:r>
        </a:p>
      </dgm:t>
    </dgm:pt>
    <dgm:pt modelId="{2F702689-2B1E-427C-BA25-575DBC134BDE}" type="parTrans" cxnId="{B9932DA0-7C0F-45FE-BC3A-875F73F5D364}">
      <dgm:prSet/>
      <dgm:spPr/>
      <dgm:t>
        <a:bodyPr/>
        <a:lstStyle/>
        <a:p>
          <a:endParaRPr lang="ru-RU"/>
        </a:p>
      </dgm:t>
    </dgm:pt>
    <dgm:pt modelId="{192C2FAE-C84D-44C5-9634-A4848206CA0F}" type="sibTrans" cxnId="{B9932DA0-7C0F-45FE-BC3A-875F73F5D364}">
      <dgm:prSet/>
      <dgm:spPr/>
      <dgm:t>
        <a:bodyPr/>
        <a:lstStyle/>
        <a:p>
          <a:endParaRPr lang="ru-RU"/>
        </a:p>
      </dgm:t>
    </dgm:pt>
    <dgm:pt modelId="{65FCA7B1-C34F-4D25-82AD-A6BE08FBA26F}">
      <dgm:prSet/>
      <dgm:spPr/>
      <dgm:t>
        <a:bodyPr/>
        <a:lstStyle/>
        <a:p>
          <a:r>
            <a:rPr lang="ru-RU" dirty="0"/>
            <a:t>Снижение нагрузки на административный персонал.</a:t>
          </a:r>
        </a:p>
      </dgm:t>
    </dgm:pt>
    <dgm:pt modelId="{74DFE8C7-2178-494A-8850-643D37A45ACA}" type="parTrans" cxnId="{7E116891-53CA-4425-9BA3-5BD782914D4F}">
      <dgm:prSet/>
      <dgm:spPr/>
      <dgm:t>
        <a:bodyPr/>
        <a:lstStyle/>
        <a:p>
          <a:endParaRPr lang="ru-RU"/>
        </a:p>
      </dgm:t>
    </dgm:pt>
    <dgm:pt modelId="{7273034E-9344-4DF4-8AFF-2D7EFFEFA480}" type="sibTrans" cxnId="{7E116891-53CA-4425-9BA3-5BD782914D4F}">
      <dgm:prSet/>
      <dgm:spPr/>
      <dgm:t>
        <a:bodyPr/>
        <a:lstStyle/>
        <a:p>
          <a:endParaRPr lang="ru-RU"/>
        </a:p>
      </dgm:t>
    </dgm:pt>
    <dgm:pt modelId="{0C21AF4A-178D-405F-8C68-A2403E7FA870}" type="pres">
      <dgm:prSet presAssocID="{ABC2149B-72A7-4042-B5EB-C6517AB1399A}" presName="Name0" presStyleCnt="0">
        <dgm:presLayoutVars>
          <dgm:dir/>
          <dgm:animLvl val="lvl"/>
          <dgm:resizeHandles val="exact"/>
        </dgm:presLayoutVars>
      </dgm:prSet>
      <dgm:spPr/>
    </dgm:pt>
    <dgm:pt modelId="{CCAF0FEA-914A-42C8-A57C-F130D7B4D3CE}" type="pres">
      <dgm:prSet presAssocID="{75D09D90-549F-492E-8815-CA7DD63E58E6}" presName="composite" presStyleCnt="0"/>
      <dgm:spPr/>
    </dgm:pt>
    <dgm:pt modelId="{CCCDC4D8-483D-49BD-ABB6-4A3007DC6E85}" type="pres">
      <dgm:prSet presAssocID="{75D09D90-549F-492E-8815-CA7DD63E58E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B887D6FD-3E08-4E36-AC68-E49C6592E94D}" type="pres">
      <dgm:prSet presAssocID="{75D09D90-549F-492E-8815-CA7DD63E58E6}" presName="desTx" presStyleLbl="alignAccFollowNode1" presStyleIdx="0" presStyleCnt="3">
        <dgm:presLayoutVars>
          <dgm:bulletEnabled val="1"/>
        </dgm:presLayoutVars>
      </dgm:prSet>
      <dgm:spPr/>
    </dgm:pt>
    <dgm:pt modelId="{118F3930-4655-4C40-9ADF-E2B7805F4326}" type="pres">
      <dgm:prSet presAssocID="{1AB9CB41-E81B-497D-AEBF-E70B824A36E8}" presName="space" presStyleCnt="0"/>
      <dgm:spPr/>
    </dgm:pt>
    <dgm:pt modelId="{8E5DEF4C-7D7D-498C-B6B2-4B114A8B4368}" type="pres">
      <dgm:prSet presAssocID="{6E1BBA75-18C1-444A-B4BB-7AAD30258EB8}" presName="composite" presStyleCnt="0"/>
      <dgm:spPr/>
    </dgm:pt>
    <dgm:pt modelId="{DB13E5D1-AC0A-4093-A6F6-F68CB5507AF8}" type="pres">
      <dgm:prSet presAssocID="{6E1BBA75-18C1-444A-B4BB-7AAD30258EB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D18A1591-7679-41D0-9D46-3B53B47E030E}" type="pres">
      <dgm:prSet presAssocID="{6E1BBA75-18C1-444A-B4BB-7AAD30258EB8}" presName="desTx" presStyleLbl="alignAccFollowNode1" presStyleIdx="1" presStyleCnt="3">
        <dgm:presLayoutVars>
          <dgm:bulletEnabled val="1"/>
        </dgm:presLayoutVars>
      </dgm:prSet>
      <dgm:spPr/>
    </dgm:pt>
    <dgm:pt modelId="{D99FD6B9-2132-41CB-B6C1-5F5630EBE18C}" type="pres">
      <dgm:prSet presAssocID="{4B23EABC-748C-4628-8AC7-57DBD768D1E9}" presName="space" presStyleCnt="0"/>
      <dgm:spPr/>
    </dgm:pt>
    <dgm:pt modelId="{67BEFE1F-7229-4F73-9F33-FD141A2B54F9}" type="pres">
      <dgm:prSet presAssocID="{D4DFFA3D-0886-4AE2-A0BD-6D8A428FC405}" presName="composite" presStyleCnt="0"/>
      <dgm:spPr/>
    </dgm:pt>
    <dgm:pt modelId="{6D934C50-B9D8-4F89-88B4-8CFC0B0B8CF1}" type="pres">
      <dgm:prSet presAssocID="{D4DFFA3D-0886-4AE2-A0BD-6D8A428FC40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FBCA5C65-D78C-4724-B641-9826F60040BE}" type="pres">
      <dgm:prSet presAssocID="{D4DFFA3D-0886-4AE2-A0BD-6D8A428FC405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51AFEE03-12C2-45E1-AC23-78224CF7DA3A}" type="presOf" srcId="{2A073511-DCBE-420A-A565-ECD990C16DAC}" destId="{B887D6FD-3E08-4E36-AC68-E49C6592E94D}" srcOrd="0" destOrd="1" presId="urn:microsoft.com/office/officeart/2005/8/layout/hList1"/>
    <dgm:cxn modelId="{589DFD08-69E5-4049-9686-171DDE606811}" srcId="{75D09D90-549F-492E-8815-CA7DD63E58E6}" destId="{B4813349-8DBA-4712-8CE9-6DD9C661E760}" srcOrd="2" destOrd="0" parTransId="{DCFD64EE-46C1-4A88-AEE9-515ADEEEEE33}" sibTransId="{87FDC135-01B0-420B-95C8-BA7817E77749}"/>
    <dgm:cxn modelId="{76173E0B-0E3C-46C4-B311-F9C225028AC4}" srcId="{6E1BBA75-18C1-444A-B4BB-7AAD30258EB8}" destId="{E991E83E-904D-46C5-9ED7-D85DF575C3CE}" srcOrd="1" destOrd="0" parTransId="{1D2AD95C-C25E-4849-97B5-236C87B675BA}" sibTransId="{AC273ACA-61F6-481D-8FAC-7E4D6E8F7EA3}"/>
    <dgm:cxn modelId="{3769121F-0D09-400C-91D6-894E86EA2EE1}" srcId="{ABC2149B-72A7-4042-B5EB-C6517AB1399A}" destId="{6E1BBA75-18C1-444A-B4BB-7AAD30258EB8}" srcOrd="1" destOrd="0" parTransId="{243B9B4E-31D4-40B6-B756-8C4878A2DA10}" sibTransId="{4B23EABC-748C-4628-8AC7-57DBD768D1E9}"/>
    <dgm:cxn modelId="{0658E637-8BBC-40D3-B740-6819D3F6FC8B}" type="presOf" srcId="{B4813349-8DBA-4712-8CE9-6DD9C661E760}" destId="{B887D6FD-3E08-4E36-AC68-E49C6592E94D}" srcOrd="0" destOrd="2" presId="urn:microsoft.com/office/officeart/2005/8/layout/hList1"/>
    <dgm:cxn modelId="{F1E74D6A-9774-4F4C-9B45-36833EEE3C5B}" srcId="{75D09D90-549F-492E-8815-CA7DD63E58E6}" destId="{E003AF42-F2AC-46C1-B82E-4F2B5C7D57A3}" srcOrd="0" destOrd="0" parTransId="{8FAB4D50-7EED-4497-8E1A-F48A6788995F}" sibTransId="{9A3DC3C2-D3F0-452D-9642-B16C6F175968}"/>
    <dgm:cxn modelId="{2F6C3757-F328-40DB-9D57-644112AB8477}" srcId="{75D09D90-549F-492E-8815-CA7DD63E58E6}" destId="{2A073511-DCBE-420A-A565-ECD990C16DAC}" srcOrd="1" destOrd="0" parTransId="{4CC6DE15-79E2-4DBB-8FD1-CC4A37E31A88}" sibTransId="{17C1CA46-3BF2-4B75-96A0-622685FA246F}"/>
    <dgm:cxn modelId="{D9105257-BC3C-448D-B8B3-F172CDA83D84}" type="presOf" srcId="{0A49316C-2EAA-4D61-8363-B8F615044DBD}" destId="{D18A1591-7679-41D0-9D46-3B53B47E030E}" srcOrd="0" destOrd="0" presId="urn:microsoft.com/office/officeart/2005/8/layout/hList1"/>
    <dgm:cxn modelId="{1C7FA988-013F-4009-B334-F90AA00AFB35}" srcId="{ABC2149B-72A7-4042-B5EB-C6517AB1399A}" destId="{75D09D90-549F-492E-8815-CA7DD63E58E6}" srcOrd="0" destOrd="0" parTransId="{779F98FC-632F-45F3-8762-118A51308835}" sibTransId="{1AB9CB41-E81B-497D-AEBF-E70B824A36E8}"/>
    <dgm:cxn modelId="{6E6CE088-DE84-416B-82AB-45C1D598C842}" type="presOf" srcId="{E991E83E-904D-46C5-9ED7-D85DF575C3CE}" destId="{D18A1591-7679-41D0-9D46-3B53B47E030E}" srcOrd="0" destOrd="1" presId="urn:microsoft.com/office/officeart/2005/8/layout/hList1"/>
    <dgm:cxn modelId="{F33F698F-CD0A-49DB-B082-7E76136BBCC8}" type="presOf" srcId="{52EFDC1B-5B1F-4B49-A283-9E1EB4E972DE}" destId="{FBCA5C65-D78C-4724-B641-9826F60040BE}" srcOrd="0" destOrd="0" presId="urn:microsoft.com/office/officeart/2005/8/layout/hList1"/>
    <dgm:cxn modelId="{7E116891-53CA-4425-9BA3-5BD782914D4F}" srcId="{D4DFFA3D-0886-4AE2-A0BD-6D8A428FC405}" destId="{65FCA7B1-C34F-4D25-82AD-A6BE08FBA26F}" srcOrd="1" destOrd="0" parTransId="{74DFE8C7-2178-494A-8850-643D37A45ACA}" sibTransId="{7273034E-9344-4DF4-8AFF-2D7EFFEFA480}"/>
    <dgm:cxn modelId="{B9932DA0-7C0F-45FE-BC3A-875F73F5D364}" srcId="{D4DFFA3D-0886-4AE2-A0BD-6D8A428FC405}" destId="{52EFDC1B-5B1F-4B49-A283-9E1EB4E972DE}" srcOrd="0" destOrd="0" parTransId="{2F702689-2B1E-427C-BA25-575DBC134BDE}" sibTransId="{192C2FAE-C84D-44C5-9634-A4848206CA0F}"/>
    <dgm:cxn modelId="{AA9764A9-E09E-4AC8-B9D3-23C90292579B}" type="presOf" srcId="{65FCA7B1-C34F-4D25-82AD-A6BE08FBA26F}" destId="{FBCA5C65-D78C-4724-B641-9826F60040BE}" srcOrd="0" destOrd="1" presId="urn:microsoft.com/office/officeart/2005/8/layout/hList1"/>
    <dgm:cxn modelId="{2CAF1AB8-6FAA-4D24-9A61-DB8FA29AC64F}" srcId="{ABC2149B-72A7-4042-B5EB-C6517AB1399A}" destId="{D4DFFA3D-0886-4AE2-A0BD-6D8A428FC405}" srcOrd="2" destOrd="0" parTransId="{09D831B0-3BD1-4369-997A-9AF6949F09DF}" sibTransId="{7CDB1B49-DBDF-460B-82B1-AEA0ED4D48ED}"/>
    <dgm:cxn modelId="{93DEC0BA-1AA7-446D-B818-B1CF5F6B9A54}" type="presOf" srcId="{75D09D90-549F-492E-8815-CA7DD63E58E6}" destId="{CCCDC4D8-483D-49BD-ABB6-4A3007DC6E85}" srcOrd="0" destOrd="0" presId="urn:microsoft.com/office/officeart/2005/8/layout/hList1"/>
    <dgm:cxn modelId="{97A520BF-25C4-47C4-A079-FDF1EE279686}" srcId="{6E1BBA75-18C1-444A-B4BB-7AAD30258EB8}" destId="{0A49316C-2EAA-4D61-8363-B8F615044DBD}" srcOrd="0" destOrd="0" parTransId="{CF0B09DC-D336-4829-A7E9-77A409702DDA}" sibTransId="{682E9D1B-B2CB-4FE5-847C-99794950E5F1}"/>
    <dgm:cxn modelId="{09D042CC-D017-4ACE-AC4B-AB4EB367B803}" type="presOf" srcId="{6E1BBA75-18C1-444A-B4BB-7AAD30258EB8}" destId="{DB13E5D1-AC0A-4093-A6F6-F68CB5507AF8}" srcOrd="0" destOrd="0" presId="urn:microsoft.com/office/officeart/2005/8/layout/hList1"/>
    <dgm:cxn modelId="{12D874DA-0B3E-42DC-9D5E-012E926F2024}" type="presOf" srcId="{D4DFFA3D-0886-4AE2-A0BD-6D8A428FC405}" destId="{6D934C50-B9D8-4F89-88B4-8CFC0B0B8CF1}" srcOrd="0" destOrd="0" presId="urn:microsoft.com/office/officeart/2005/8/layout/hList1"/>
    <dgm:cxn modelId="{1CF2C8E9-0375-4DC6-A525-C591F8C23DF4}" type="presOf" srcId="{ABC2149B-72A7-4042-B5EB-C6517AB1399A}" destId="{0C21AF4A-178D-405F-8C68-A2403E7FA870}" srcOrd="0" destOrd="0" presId="urn:microsoft.com/office/officeart/2005/8/layout/hList1"/>
    <dgm:cxn modelId="{322CF5F9-9F41-435C-BC6E-278EB1276582}" type="presOf" srcId="{E003AF42-F2AC-46C1-B82E-4F2B5C7D57A3}" destId="{B887D6FD-3E08-4E36-AC68-E49C6592E94D}" srcOrd="0" destOrd="0" presId="urn:microsoft.com/office/officeart/2005/8/layout/hList1"/>
    <dgm:cxn modelId="{9CDFEEE4-5E95-4E8A-AC2D-1F5C94A810AC}" type="presParOf" srcId="{0C21AF4A-178D-405F-8C68-A2403E7FA870}" destId="{CCAF0FEA-914A-42C8-A57C-F130D7B4D3CE}" srcOrd="0" destOrd="0" presId="urn:microsoft.com/office/officeart/2005/8/layout/hList1"/>
    <dgm:cxn modelId="{E46FFE8A-B6EA-418D-842B-802EC50C8F8C}" type="presParOf" srcId="{CCAF0FEA-914A-42C8-A57C-F130D7B4D3CE}" destId="{CCCDC4D8-483D-49BD-ABB6-4A3007DC6E85}" srcOrd="0" destOrd="0" presId="urn:microsoft.com/office/officeart/2005/8/layout/hList1"/>
    <dgm:cxn modelId="{392F279E-1C6A-4B86-83DF-D827B64B6655}" type="presParOf" srcId="{CCAF0FEA-914A-42C8-A57C-F130D7B4D3CE}" destId="{B887D6FD-3E08-4E36-AC68-E49C6592E94D}" srcOrd="1" destOrd="0" presId="urn:microsoft.com/office/officeart/2005/8/layout/hList1"/>
    <dgm:cxn modelId="{A299D897-663C-45A6-8E59-28425505F547}" type="presParOf" srcId="{0C21AF4A-178D-405F-8C68-A2403E7FA870}" destId="{118F3930-4655-4C40-9ADF-E2B7805F4326}" srcOrd="1" destOrd="0" presId="urn:microsoft.com/office/officeart/2005/8/layout/hList1"/>
    <dgm:cxn modelId="{C8457FF9-1B58-42CF-8C11-A73CD71A6D93}" type="presParOf" srcId="{0C21AF4A-178D-405F-8C68-A2403E7FA870}" destId="{8E5DEF4C-7D7D-498C-B6B2-4B114A8B4368}" srcOrd="2" destOrd="0" presId="urn:microsoft.com/office/officeart/2005/8/layout/hList1"/>
    <dgm:cxn modelId="{60EEC0B3-6BE2-4921-90AC-B570B1C73DFD}" type="presParOf" srcId="{8E5DEF4C-7D7D-498C-B6B2-4B114A8B4368}" destId="{DB13E5D1-AC0A-4093-A6F6-F68CB5507AF8}" srcOrd="0" destOrd="0" presId="urn:microsoft.com/office/officeart/2005/8/layout/hList1"/>
    <dgm:cxn modelId="{42035CF8-5A6A-4C51-96EC-F8FB5FF2B353}" type="presParOf" srcId="{8E5DEF4C-7D7D-498C-B6B2-4B114A8B4368}" destId="{D18A1591-7679-41D0-9D46-3B53B47E030E}" srcOrd="1" destOrd="0" presId="urn:microsoft.com/office/officeart/2005/8/layout/hList1"/>
    <dgm:cxn modelId="{1CC33038-CDBC-4D11-BA58-E0B3CE056422}" type="presParOf" srcId="{0C21AF4A-178D-405F-8C68-A2403E7FA870}" destId="{D99FD6B9-2132-41CB-B6C1-5F5630EBE18C}" srcOrd="3" destOrd="0" presId="urn:microsoft.com/office/officeart/2005/8/layout/hList1"/>
    <dgm:cxn modelId="{F2B821C9-86FB-4907-9441-3918686A5CA5}" type="presParOf" srcId="{0C21AF4A-178D-405F-8C68-A2403E7FA870}" destId="{67BEFE1F-7229-4F73-9F33-FD141A2B54F9}" srcOrd="4" destOrd="0" presId="urn:microsoft.com/office/officeart/2005/8/layout/hList1"/>
    <dgm:cxn modelId="{B663397D-32C6-41E2-B81E-6E12CD71C43B}" type="presParOf" srcId="{67BEFE1F-7229-4F73-9F33-FD141A2B54F9}" destId="{6D934C50-B9D8-4F89-88B4-8CFC0B0B8CF1}" srcOrd="0" destOrd="0" presId="urn:microsoft.com/office/officeart/2005/8/layout/hList1"/>
    <dgm:cxn modelId="{BA083E05-9F9B-4A0C-81F5-E05E238D8859}" type="presParOf" srcId="{67BEFE1F-7229-4F73-9F33-FD141A2B54F9}" destId="{FBCA5C65-D78C-4724-B641-9826F60040B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CDC4D8-483D-49BD-ABB6-4A3007DC6E85}">
      <dsp:nvSpPr>
        <dsp:cNvPr id="0" name=""/>
        <dsp:cNvSpPr/>
      </dsp:nvSpPr>
      <dsp:spPr>
        <a:xfrm>
          <a:off x="2264" y="411828"/>
          <a:ext cx="2208340" cy="4608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1" kern="1200" dirty="0"/>
            <a:t>Для пациентов:</a:t>
          </a:r>
        </a:p>
      </dsp:txBody>
      <dsp:txXfrm>
        <a:off x="2264" y="411828"/>
        <a:ext cx="2208340" cy="460800"/>
      </dsp:txXfrm>
    </dsp:sp>
    <dsp:sp modelId="{B887D6FD-3E08-4E36-AC68-E49C6592E94D}">
      <dsp:nvSpPr>
        <dsp:cNvPr id="0" name=""/>
        <dsp:cNvSpPr/>
      </dsp:nvSpPr>
      <dsp:spPr>
        <a:xfrm>
          <a:off x="2264" y="872629"/>
          <a:ext cx="2208340" cy="254736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kern="1200" dirty="0"/>
            <a:t>Онлайн-запись на первичный осмотр.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kern="1200" dirty="0" err="1"/>
            <a:t>Email</a:t>
          </a:r>
          <a:r>
            <a:rPr lang="ru-RU" sz="1600" kern="1200" dirty="0"/>
            <a:t> сообщения об</a:t>
          </a:r>
          <a:r>
            <a:rPr lang="en-US" sz="1600" kern="1200" dirty="0"/>
            <a:t> </a:t>
          </a:r>
          <a:r>
            <a:rPr lang="ru-RU" sz="1600" kern="1200" dirty="0"/>
            <a:t>ожидании , отмене и подтверждении записи.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kern="1200" dirty="0"/>
            <a:t>Список предоставляемых услуг.</a:t>
          </a:r>
        </a:p>
      </dsp:txBody>
      <dsp:txXfrm>
        <a:off x="2264" y="872629"/>
        <a:ext cx="2208340" cy="2547360"/>
      </dsp:txXfrm>
    </dsp:sp>
    <dsp:sp modelId="{DB13E5D1-AC0A-4093-A6F6-F68CB5507AF8}">
      <dsp:nvSpPr>
        <dsp:cNvPr id="0" name=""/>
        <dsp:cNvSpPr/>
      </dsp:nvSpPr>
      <dsp:spPr>
        <a:xfrm>
          <a:off x="2519772" y="411828"/>
          <a:ext cx="2208340" cy="4608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1" kern="1200" dirty="0"/>
            <a:t>Для клиники:</a:t>
          </a:r>
        </a:p>
      </dsp:txBody>
      <dsp:txXfrm>
        <a:off x="2519772" y="411828"/>
        <a:ext cx="2208340" cy="460800"/>
      </dsp:txXfrm>
    </dsp:sp>
    <dsp:sp modelId="{D18A1591-7679-41D0-9D46-3B53B47E030E}">
      <dsp:nvSpPr>
        <dsp:cNvPr id="0" name=""/>
        <dsp:cNvSpPr/>
      </dsp:nvSpPr>
      <dsp:spPr>
        <a:xfrm>
          <a:off x="2519772" y="872629"/>
          <a:ext cx="2208340" cy="254736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kern="1200" dirty="0"/>
            <a:t>Автоматизация </a:t>
          </a:r>
          <a:r>
            <a:rPr lang="ru-RU" sz="1600" kern="1200" dirty="0" err="1"/>
            <a:t>Email</a:t>
          </a:r>
          <a:r>
            <a:rPr lang="ru-RU" sz="1600" kern="1200" dirty="0"/>
            <a:t>-сообщений об отмене и подтверждении записи на прием.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kern="1200"/>
            <a:t>Улучшение обратной связи с пациентами.</a:t>
          </a:r>
        </a:p>
      </dsp:txBody>
      <dsp:txXfrm>
        <a:off x="2519772" y="872629"/>
        <a:ext cx="2208340" cy="2547360"/>
      </dsp:txXfrm>
    </dsp:sp>
    <dsp:sp modelId="{6D934C50-B9D8-4F89-88B4-8CFC0B0B8CF1}">
      <dsp:nvSpPr>
        <dsp:cNvPr id="0" name=""/>
        <dsp:cNvSpPr/>
      </dsp:nvSpPr>
      <dsp:spPr>
        <a:xfrm>
          <a:off x="5037280" y="411828"/>
          <a:ext cx="2208340" cy="4608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1" kern="1200" dirty="0"/>
            <a:t>Для бизнеса:</a:t>
          </a:r>
        </a:p>
      </dsp:txBody>
      <dsp:txXfrm>
        <a:off x="5037280" y="411828"/>
        <a:ext cx="2208340" cy="460800"/>
      </dsp:txXfrm>
    </dsp:sp>
    <dsp:sp modelId="{FBCA5C65-D78C-4724-B641-9826F60040BE}">
      <dsp:nvSpPr>
        <dsp:cNvPr id="0" name=""/>
        <dsp:cNvSpPr/>
      </dsp:nvSpPr>
      <dsp:spPr>
        <a:xfrm>
          <a:off x="5037280" y="872629"/>
          <a:ext cx="2208340" cy="254736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kern="1200"/>
            <a:t>Повышение лояльности клиентов за счет удобного сервиса.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kern="1200" dirty="0"/>
            <a:t>Снижение нагрузки на административный персонал.</a:t>
          </a:r>
        </a:p>
      </dsp:txBody>
      <dsp:txXfrm>
        <a:off x="5037280" y="872629"/>
        <a:ext cx="2208340" cy="25473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1CE24B-3A93-4EA2-90CF-E264F6B429E1}" type="datetimeFigureOut">
              <a:rPr lang="ru-RU" smtClean="0"/>
              <a:t>30.05.2025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BC0C95-1795-4672-A1C4-D8A28284EE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9086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BC0C95-1795-4672-A1C4-D8A28284EE3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6063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BC0C95-1795-4672-A1C4-D8A28284EE3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6628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9FD60B-A6A7-8CE4-71F0-4610AF8C0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473D726-97B8-B7FD-C237-CD7086715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A70928-672A-ABA6-2623-5B901F854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6431D-52A5-43BE-A987-DEC3D189D115}" type="datetimeFigureOut">
              <a:rPr lang="ru-RU" smtClean="0"/>
              <a:t>30.05.2025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A212C7-D4C0-5156-2465-493A23904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9D6E27-125C-972E-56C6-710FB911E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DED5-DBBC-4F88-8A10-213E630EB4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415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A7AFC4-DE5A-CC7D-9DAD-1A0875040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240325A-6B89-D8F7-7892-B74DEAEC8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D05323-501E-BC01-0CE6-9161DCBB9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6431D-52A5-43BE-A987-DEC3D189D115}" type="datetimeFigureOut">
              <a:rPr lang="ru-RU" smtClean="0"/>
              <a:t>30.05.2025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1A76C5-AA77-9D3F-ABA0-1C1456DC0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75CB36-4EC8-B305-CEA6-836207900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DED5-DBBC-4F88-8A10-213E630EB4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7625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B8C3D37-8B8B-0C11-3ECA-D69B9D6BB5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A1C9C61-5279-3185-D876-411F51F0B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F862ED-F905-200E-0101-C74736447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6431D-52A5-43BE-A987-DEC3D189D115}" type="datetimeFigureOut">
              <a:rPr lang="ru-RU" smtClean="0"/>
              <a:t>30.05.2025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3DE150-B6D8-04B9-7AC0-1D2C6631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B9AA57-C20F-C94F-5453-D05A234CD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DED5-DBBC-4F88-8A10-213E630EB4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751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A1C087-C766-D62E-CF61-FC861104E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DFA557-04CE-784C-2119-EEC26F795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391333-6E21-2E41-4F0A-C834F276F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6431D-52A5-43BE-A987-DEC3D189D115}" type="datetimeFigureOut">
              <a:rPr lang="ru-RU" smtClean="0"/>
              <a:t>30.05.2025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81FA88-F414-787E-F681-882EF8846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973134-797F-804A-D59F-2A6190F84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DED5-DBBC-4F88-8A10-213E630EB4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396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3457D0-B411-BD50-7AF5-6C3EE496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494B72-C3E3-F7D1-AC7E-244DD0466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BC62C3-1BCC-BEDE-45A6-4DEA847D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6431D-52A5-43BE-A987-DEC3D189D115}" type="datetimeFigureOut">
              <a:rPr lang="ru-RU" smtClean="0"/>
              <a:t>30.05.2025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3EDC62-339B-1CA5-77AD-975C46A4C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E458D2-08C7-6C4D-A518-14D9866C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DED5-DBBC-4F88-8A10-213E630EB4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1693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B51B5E-8167-7484-196A-AC1E9AF35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85AE6F-6014-4E72-357F-ECBA6BE656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FECFF11-7BF2-4A8E-DF85-FBFECB047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7AC863-F98A-81EB-B8BC-D1724E310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6431D-52A5-43BE-A987-DEC3D189D115}" type="datetimeFigureOut">
              <a:rPr lang="ru-RU" smtClean="0"/>
              <a:t>30.05.2025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66E6E28-14A4-DEA1-B5B1-38AA9E3CF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E53315-D450-42B5-5F6D-6E23C6F5B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DED5-DBBC-4F88-8A10-213E630EB4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3615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F032B5-9566-920D-D393-BFC52E94A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869C095-EB09-6582-08FC-35A1335B5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D55BFFB-BA91-FA18-2FD6-01562A52F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E48117C-AC9F-88AC-DE3B-61C46E066A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3D3BF70-2BA5-378C-AC27-D9B61553F5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A61933D-1638-2701-D21B-A859C1CAD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6431D-52A5-43BE-A987-DEC3D189D115}" type="datetimeFigureOut">
              <a:rPr lang="ru-RU" smtClean="0"/>
              <a:t>30.05.2025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448AC29-55F8-C5FD-E570-74A8165E0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5D93E4A-5460-6194-269D-D528A1257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DED5-DBBC-4F88-8A10-213E630EB4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5103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1F1161-A72B-71FC-605F-58672985D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A6491B4-264D-7D05-23E8-130786114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6431D-52A5-43BE-A987-DEC3D189D115}" type="datetimeFigureOut">
              <a:rPr lang="ru-RU" smtClean="0"/>
              <a:t>30.05.2025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8E6C718-614A-511E-10AC-E337275E9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1FF570E-B613-8B77-D295-B80BD2356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DED5-DBBC-4F88-8A10-213E630EB4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9794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BC10E0E-7AED-A9F8-2DE3-22B173276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6431D-52A5-43BE-A987-DEC3D189D115}" type="datetimeFigureOut">
              <a:rPr lang="ru-RU" smtClean="0"/>
              <a:t>30.05.2025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100F06A-A943-FD0C-322F-50097A673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F1048BF-97F0-1EE0-A916-121488582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DED5-DBBC-4F88-8A10-213E630EB4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2882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8E10D0-849F-34AA-E749-2A832B247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1AFFC6-3010-E85D-424B-F38D430BD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0E8F4B6-4E5A-C9F5-1A49-CB4426ECD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43C4110-9DB8-15C6-34D7-A95CE7DA6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6431D-52A5-43BE-A987-DEC3D189D115}" type="datetimeFigureOut">
              <a:rPr lang="ru-RU" smtClean="0"/>
              <a:t>30.05.2025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AB97FFC-4FD3-B53B-32E9-4936B45F4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806EE8F-88B5-16C5-2E74-F5D3F3639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DED5-DBBC-4F88-8A10-213E630EB4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6284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91F398-2C2B-5901-D43C-470AE2382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4BAE93C-126F-0485-505F-BC3E38AA46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1F1B0DA-42B8-2997-097D-6AA8A69D6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4483CCE-D96C-B162-E258-C8D76B253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6431D-52A5-43BE-A987-DEC3D189D115}" type="datetimeFigureOut">
              <a:rPr lang="ru-RU" smtClean="0"/>
              <a:t>30.05.2025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51D6847-D2CE-44A1-DFC6-7FA9C62E1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B4AB961-E655-BC1B-D371-89B5BEF15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DED5-DBBC-4F88-8A10-213E630EB4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531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4176F2-B084-216D-82EA-52C906C82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902001-B7EA-4600-F88B-BA666F7B1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8B91C8-2DC3-BAA5-5A11-AF06431B24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16431D-52A5-43BE-A987-DEC3D189D115}" type="datetimeFigureOut">
              <a:rPr lang="ru-RU" smtClean="0"/>
              <a:t>30.05.2025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CDE230-26F0-A0BA-CFED-87D2669B66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F51025-C1A7-02D1-FC24-C6A8EB00E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1CDED5-DBBC-4F88-8A10-213E630EB4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0380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Овал 85">
            <a:extLst>
              <a:ext uri="{FF2B5EF4-FFF2-40B4-BE49-F238E27FC236}">
                <a16:creationId xmlns:a16="http://schemas.microsoft.com/office/drawing/2014/main" id="{6C5E0150-8595-EF7D-118A-8CCF06F6C6A3}"/>
              </a:ext>
            </a:extLst>
          </p:cNvPr>
          <p:cNvSpPr/>
          <p:nvPr/>
        </p:nvSpPr>
        <p:spPr>
          <a:xfrm>
            <a:off x="2082505" y="5597105"/>
            <a:ext cx="2164080" cy="2164080"/>
          </a:xfrm>
          <a:prstGeom prst="ellipse">
            <a:avLst/>
          </a:prstGeom>
          <a:solidFill>
            <a:srgbClr val="CAAE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38BFCE2A-FA40-3511-7ADC-C072A4E4D5A7}"/>
              </a:ext>
            </a:extLst>
          </p:cNvPr>
          <p:cNvSpPr/>
          <p:nvPr/>
        </p:nvSpPr>
        <p:spPr>
          <a:xfrm>
            <a:off x="-1032164" y="-789710"/>
            <a:ext cx="2556164" cy="2556164"/>
          </a:xfrm>
          <a:prstGeom prst="ellipse">
            <a:avLst/>
          </a:prstGeom>
          <a:solidFill>
            <a:srgbClr val="9BD5C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85B82979-DD17-A87F-F2A6-E42F3A70A190}"/>
              </a:ext>
            </a:extLst>
          </p:cNvPr>
          <p:cNvSpPr/>
          <p:nvPr/>
        </p:nvSpPr>
        <p:spPr>
          <a:xfrm>
            <a:off x="545804" y="743555"/>
            <a:ext cx="6777972" cy="537089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31800" dist="38100" dir="5640000" sx="106000" sy="106000" algn="l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7" name="Прямоугольник: скругленные углы 86">
            <a:extLst>
              <a:ext uri="{FF2B5EF4-FFF2-40B4-BE49-F238E27FC236}">
                <a16:creationId xmlns:a16="http://schemas.microsoft.com/office/drawing/2014/main" id="{D4BB4716-8492-E2F3-7452-3C5AECAF1049}"/>
              </a:ext>
            </a:extLst>
          </p:cNvPr>
          <p:cNvSpPr/>
          <p:nvPr/>
        </p:nvSpPr>
        <p:spPr>
          <a:xfrm>
            <a:off x="1428981" y="3752089"/>
            <a:ext cx="4998124" cy="1791478"/>
          </a:xfrm>
          <a:prstGeom prst="roundRect">
            <a:avLst/>
          </a:prstGeom>
          <a:solidFill>
            <a:srgbClr val="9BD5C2"/>
          </a:solidFill>
          <a:ln>
            <a:solidFill>
              <a:srgbClr val="7BC7A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Овал 78">
            <a:extLst>
              <a:ext uri="{FF2B5EF4-FFF2-40B4-BE49-F238E27FC236}">
                <a16:creationId xmlns:a16="http://schemas.microsoft.com/office/drawing/2014/main" id="{D26E3A7B-D2C0-6BF8-D5DD-704F10E58D5C}"/>
              </a:ext>
            </a:extLst>
          </p:cNvPr>
          <p:cNvSpPr/>
          <p:nvPr/>
        </p:nvSpPr>
        <p:spPr>
          <a:xfrm>
            <a:off x="10561954" y="1719012"/>
            <a:ext cx="2815936" cy="2815936"/>
          </a:xfrm>
          <a:prstGeom prst="ellipse">
            <a:avLst/>
          </a:prstGeom>
          <a:solidFill>
            <a:srgbClr val="EACED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623541-D9CA-9825-0B5A-FF48CE377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952" y="1145772"/>
            <a:ext cx="5362425" cy="2387600"/>
          </a:xfrm>
        </p:spPr>
        <p:txBody>
          <a:bodyPr>
            <a:normAutofit/>
          </a:bodyPr>
          <a:lstStyle/>
          <a:p>
            <a:r>
              <a:rPr lang="ru-RU" sz="5400" b="1" dirty="0">
                <a:solidFill>
                  <a:srgbClr val="25385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Стоматология</a:t>
            </a:r>
            <a:br>
              <a:rPr lang="ru-RU" sz="5400" b="1" dirty="0">
                <a:solidFill>
                  <a:srgbClr val="25385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5400" b="1" dirty="0">
                <a:solidFill>
                  <a:srgbClr val="25385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Family Dent</a:t>
            </a:r>
            <a:endParaRPr lang="ru-RU" sz="5400" b="1" dirty="0">
              <a:solidFill>
                <a:srgbClr val="253855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309CBB2-6D92-09BA-9183-BC4D90308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0024" y="3906900"/>
            <a:ext cx="5240283" cy="1655762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tx2">
                    <a:lumMod val="90000"/>
                    <a:lumOff val="10000"/>
                  </a:schemeClr>
                </a:solidFill>
              </a:rPr>
              <a:t>Выполнили студенты группы 22П-1</a:t>
            </a:r>
          </a:p>
          <a:p>
            <a:r>
              <a:rPr lang="ru-RU" dirty="0">
                <a:solidFill>
                  <a:schemeClr val="tx2">
                    <a:lumMod val="90000"/>
                    <a:lumOff val="10000"/>
                  </a:schemeClr>
                </a:solidFill>
              </a:rPr>
              <a:t>Бадамшина А. Р.</a:t>
            </a:r>
          </a:p>
          <a:p>
            <a:r>
              <a:rPr lang="ru-RU" dirty="0">
                <a:solidFill>
                  <a:schemeClr val="tx2">
                    <a:lumMod val="90000"/>
                    <a:lumOff val="10000"/>
                  </a:schemeClr>
                </a:solidFill>
              </a:rPr>
              <a:t>Кильдибаева А. А.</a:t>
            </a:r>
          </a:p>
          <a:p>
            <a:r>
              <a:rPr lang="ru-RU" dirty="0">
                <a:solidFill>
                  <a:schemeClr val="tx2">
                    <a:lumMod val="90000"/>
                    <a:lumOff val="10000"/>
                  </a:schemeClr>
                </a:solidFill>
              </a:rPr>
              <a:t>Ибрагимов Д. Д.</a:t>
            </a:r>
          </a:p>
        </p:txBody>
      </p:sp>
      <p:grpSp>
        <p:nvGrpSpPr>
          <p:cNvPr id="9" name="Google Shape;372;p38">
            <a:extLst>
              <a:ext uri="{FF2B5EF4-FFF2-40B4-BE49-F238E27FC236}">
                <a16:creationId xmlns:a16="http://schemas.microsoft.com/office/drawing/2014/main" id="{BC8295A8-539D-B160-6876-91B21DEE028D}"/>
              </a:ext>
            </a:extLst>
          </p:cNvPr>
          <p:cNvGrpSpPr/>
          <p:nvPr/>
        </p:nvGrpSpPr>
        <p:grpSpPr>
          <a:xfrm>
            <a:off x="7805179" y="2313764"/>
            <a:ext cx="4209611" cy="3800681"/>
            <a:chOff x="5415921" y="1484962"/>
            <a:chExt cx="3468877" cy="3119000"/>
          </a:xfrm>
        </p:grpSpPr>
        <p:grpSp>
          <p:nvGrpSpPr>
            <p:cNvPr id="10" name="Google Shape;373;p38">
              <a:extLst>
                <a:ext uri="{FF2B5EF4-FFF2-40B4-BE49-F238E27FC236}">
                  <a16:creationId xmlns:a16="http://schemas.microsoft.com/office/drawing/2014/main" id="{46065C16-F16E-93AA-FCE8-241861D681AB}"/>
                </a:ext>
              </a:extLst>
            </p:cNvPr>
            <p:cNvGrpSpPr/>
            <p:nvPr/>
          </p:nvGrpSpPr>
          <p:grpSpPr>
            <a:xfrm>
              <a:off x="5415921" y="3184692"/>
              <a:ext cx="1898843" cy="1419270"/>
              <a:chOff x="3997175" y="2572425"/>
              <a:chExt cx="3229325" cy="2413725"/>
            </a:xfrm>
          </p:grpSpPr>
          <p:sp>
            <p:nvSpPr>
              <p:cNvPr id="56" name="Google Shape;374;p38">
                <a:extLst>
                  <a:ext uri="{FF2B5EF4-FFF2-40B4-BE49-F238E27FC236}">
                    <a16:creationId xmlns:a16="http://schemas.microsoft.com/office/drawing/2014/main" id="{C926532A-71C2-03D0-B789-B71CDBD14740}"/>
                  </a:ext>
                </a:extLst>
              </p:cNvPr>
              <p:cNvSpPr/>
              <p:nvPr/>
            </p:nvSpPr>
            <p:spPr>
              <a:xfrm>
                <a:off x="3997175" y="3542100"/>
                <a:ext cx="3229325" cy="1444050"/>
              </a:xfrm>
              <a:custGeom>
                <a:avLst/>
                <a:gdLst/>
                <a:ahLst/>
                <a:cxnLst/>
                <a:rect l="l" t="t" r="r" b="b"/>
                <a:pathLst>
                  <a:path w="129173" h="57762" extrusionOk="0">
                    <a:moveTo>
                      <a:pt x="14389" y="0"/>
                    </a:moveTo>
                    <a:cubicBezTo>
                      <a:pt x="10351" y="0"/>
                      <a:pt x="6920" y="3204"/>
                      <a:pt x="6313" y="7526"/>
                    </a:cubicBezTo>
                    <a:lnTo>
                      <a:pt x="759" y="47582"/>
                    </a:lnTo>
                    <a:cubicBezTo>
                      <a:pt x="0" y="52947"/>
                      <a:pt x="3830" y="57762"/>
                      <a:pt x="8815" y="57762"/>
                    </a:cubicBezTo>
                    <a:lnTo>
                      <a:pt x="120358" y="57762"/>
                    </a:lnTo>
                    <a:cubicBezTo>
                      <a:pt x="125343" y="57762"/>
                      <a:pt x="129173" y="52947"/>
                      <a:pt x="128433" y="47582"/>
                    </a:cubicBezTo>
                    <a:lnTo>
                      <a:pt x="122860" y="7526"/>
                    </a:lnTo>
                    <a:cubicBezTo>
                      <a:pt x="122253" y="3204"/>
                      <a:pt x="118822" y="0"/>
                      <a:pt x="114784" y="0"/>
                    </a:cubicBezTo>
                    <a:close/>
                  </a:path>
                </a:pathLst>
              </a:custGeom>
              <a:solidFill>
                <a:srgbClr val="9BD5C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375;p38">
                <a:extLst>
                  <a:ext uri="{FF2B5EF4-FFF2-40B4-BE49-F238E27FC236}">
                    <a16:creationId xmlns:a16="http://schemas.microsoft.com/office/drawing/2014/main" id="{D326E8FA-6E7F-8B85-05FF-7C4D07445B13}"/>
                  </a:ext>
                </a:extLst>
              </p:cNvPr>
              <p:cNvSpPr/>
              <p:nvPr/>
            </p:nvSpPr>
            <p:spPr>
              <a:xfrm>
                <a:off x="4082950" y="3728850"/>
                <a:ext cx="3045925" cy="855475"/>
              </a:xfrm>
              <a:custGeom>
                <a:avLst/>
                <a:gdLst/>
                <a:ahLst/>
                <a:cxnLst/>
                <a:rect l="l" t="t" r="r" b="b"/>
                <a:pathLst>
                  <a:path w="121837" h="34219" extrusionOk="0">
                    <a:moveTo>
                      <a:pt x="94804" y="17875"/>
                    </a:moveTo>
                    <a:cubicBezTo>
                      <a:pt x="94587" y="17930"/>
                      <a:pt x="94379" y="17974"/>
                      <a:pt x="94251" y="17974"/>
                    </a:cubicBezTo>
                    <a:cubicBezTo>
                      <a:pt x="94201" y="17974"/>
                      <a:pt x="94163" y="17968"/>
                      <a:pt x="94142" y="17952"/>
                    </a:cubicBezTo>
                    <a:lnTo>
                      <a:pt x="94142" y="17952"/>
                    </a:lnTo>
                    <a:cubicBezTo>
                      <a:pt x="94145" y="17954"/>
                      <a:pt x="94155" y="17955"/>
                      <a:pt x="94169" y="17955"/>
                    </a:cubicBezTo>
                    <a:cubicBezTo>
                      <a:pt x="94270" y="17955"/>
                      <a:pt x="94608" y="17908"/>
                      <a:pt x="94804" y="17875"/>
                    </a:cubicBezTo>
                    <a:close/>
                    <a:moveTo>
                      <a:pt x="75100" y="18163"/>
                    </a:moveTo>
                    <a:cubicBezTo>
                      <a:pt x="75158" y="18163"/>
                      <a:pt x="75596" y="18209"/>
                      <a:pt x="75847" y="18255"/>
                    </a:cubicBezTo>
                    <a:cubicBezTo>
                      <a:pt x="75790" y="18255"/>
                      <a:pt x="75714" y="18255"/>
                      <a:pt x="75639" y="18236"/>
                    </a:cubicBezTo>
                    <a:cubicBezTo>
                      <a:pt x="75187" y="18183"/>
                      <a:pt x="75061" y="18163"/>
                      <a:pt x="75100" y="18163"/>
                    </a:cubicBezTo>
                    <a:close/>
                    <a:moveTo>
                      <a:pt x="12643" y="0"/>
                    </a:moveTo>
                    <a:cubicBezTo>
                      <a:pt x="9324" y="0"/>
                      <a:pt x="6013" y="260"/>
                      <a:pt x="2768" y="852"/>
                    </a:cubicBezTo>
                    <a:lnTo>
                      <a:pt x="1" y="20890"/>
                    </a:lnTo>
                    <a:cubicBezTo>
                      <a:pt x="2313" y="20245"/>
                      <a:pt x="4683" y="19733"/>
                      <a:pt x="7053" y="19335"/>
                    </a:cubicBezTo>
                    <a:cubicBezTo>
                      <a:pt x="9305" y="19060"/>
                      <a:pt x="11562" y="18933"/>
                      <a:pt x="13817" y="18933"/>
                    </a:cubicBezTo>
                    <a:cubicBezTo>
                      <a:pt x="16534" y="18933"/>
                      <a:pt x="19249" y="19117"/>
                      <a:pt x="21953" y="19449"/>
                    </a:cubicBezTo>
                    <a:cubicBezTo>
                      <a:pt x="29403" y="20681"/>
                      <a:pt x="36663" y="22918"/>
                      <a:pt x="43791" y="25477"/>
                    </a:cubicBezTo>
                    <a:cubicBezTo>
                      <a:pt x="47507" y="26823"/>
                      <a:pt x="51184" y="28264"/>
                      <a:pt x="54862" y="29705"/>
                    </a:cubicBezTo>
                    <a:cubicBezTo>
                      <a:pt x="58615" y="31145"/>
                      <a:pt x="62464" y="32188"/>
                      <a:pt x="66388" y="32851"/>
                    </a:cubicBezTo>
                    <a:cubicBezTo>
                      <a:pt x="67279" y="33003"/>
                      <a:pt x="68170" y="33117"/>
                      <a:pt x="69061" y="33250"/>
                    </a:cubicBezTo>
                    <a:cubicBezTo>
                      <a:pt x="69155" y="33268"/>
                      <a:pt x="69288" y="33287"/>
                      <a:pt x="69478" y="33325"/>
                    </a:cubicBezTo>
                    <a:cubicBezTo>
                      <a:pt x="70824" y="33591"/>
                      <a:pt x="72188" y="33761"/>
                      <a:pt x="73534" y="33913"/>
                    </a:cubicBezTo>
                    <a:cubicBezTo>
                      <a:pt x="75464" y="34122"/>
                      <a:pt x="77410" y="34219"/>
                      <a:pt x="79343" y="34219"/>
                    </a:cubicBezTo>
                    <a:cubicBezTo>
                      <a:pt x="79518" y="34219"/>
                      <a:pt x="79692" y="34218"/>
                      <a:pt x="79866" y="34216"/>
                    </a:cubicBezTo>
                    <a:cubicBezTo>
                      <a:pt x="84037" y="34159"/>
                      <a:pt x="88283" y="33704"/>
                      <a:pt x="92340" y="32586"/>
                    </a:cubicBezTo>
                    <a:cubicBezTo>
                      <a:pt x="99411" y="30633"/>
                      <a:pt x="106387" y="27961"/>
                      <a:pt x="112680" y="23885"/>
                    </a:cubicBezTo>
                    <a:cubicBezTo>
                      <a:pt x="115808" y="21856"/>
                      <a:pt x="118898" y="19771"/>
                      <a:pt x="121837" y="17383"/>
                    </a:cubicBezTo>
                    <a:lnTo>
                      <a:pt x="120282" y="6293"/>
                    </a:lnTo>
                    <a:cubicBezTo>
                      <a:pt x="118822" y="7430"/>
                      <a:pt x="117306" y="8511"/>
                      <a:pt x="115751" y="9515"/>
                    </a:cubicBezTo>
                    <a:cubicBezTo>
                      <a:pt x="113894" y="10710"/>
                      <a:pt x="111998" y="11809"/>
                      <a:pt x="110064" y="12833"/>
                    </a:cubicBezTo>
                    <a:cubicBezTo>
                      <a:pt x="109989" y="12852"/>
                      <a:pt x="109780" y="12966"/>
                      <a:pt x="109628" y="13060"/>
                    </a:cubicBezTo>
                    <a:cubicBezTo>
                      <a:pt x="109534" y="13098"/>
                      <a:pt x="109477" y="13117"/>
                      <a:pt x="109439" y="13136"/>
                    </a:cubicBezTo>
                    <a:cubicBezTo>
                      <a:pt x="108965" y="13326"/>
                      <a:pt x="108491" y="13534"/>
                      <a:pt x="108017" y="13724"/>
                    </a:cubicBezTo>
                    <a:cubicBezTo>
                      <a:pt x="106974" y="14141"/>
                      <a:pt x="105932" y="14520"/>
                      <a:pt x="104870" y="14880"/>
                    </a:cubicBezTo>
                    <a:cubicBezTo>
                      <a:pt x="102823" y="15582"/>
                      <a:pt x="100775" y="16264"/>
                      <a:pt x="98709" y="16852"/>
                    </a:cubicBezTo>
                    <a:cubicBezTo>
                      <a:pt x="97685" y="17117"/>
                      <a:pt x="96681" y="17383"/>
                      <a:pt x="95657" y="17610"/>
                    </a:cubicBezTo>
                    <a:cubicBezTo>
                      <a:pt x="95524" y="17648"/>
                      <a:pt x="95202" y="17762"/>
                      <a:pt x="94880" y="17856"/>
                    </a:cubicBezTo>
                    <a:cubicBezTo>
                      <a:pt x="94823" y="17856"/>
                      <a:pt x="94690" y="17875"/>
                      <a:pt x="94482" y="17894"/>
                    </a:cubicBezTo>
                    <a:cubicBezTo>
                      <a:pt x="94197" y="17932"/>
                      <a:pt x="93894" y="17970"/>
                      <a:pt x="93610" y="18008"/>
                    </a:cubicBezTo>
                    <a:cubicBezTo>
                      <a:pt x="90093" y="18392"/>
                      <a:pt x="86472" y="18638"/>
                      <a:pt x="82892" y="18638"/>
                    </a:cubicBezTo>
                    <a:cubicBezTo>
                      <a:pt x="81879" y="18638"/>
                      <a:pt x="80869" y="18619"/>
                      <a:pt x="79866" y="18577"/>
                    </a:cubicBezTo>
                    <a:cubicBezTo>
                      <a:pt x="78539" y="18539"/>
                      <a:pt x="77231" y="18406"/>
                      <a:pt x="75923" y="18274"/>
                    </a:cubicBezTo>
                    <a:cubicBezTo>
                      <a:pt x="75639" y="18179"/>
                      <a:pt x="75259" y="18179"/>
                      <a:pt x="74975" y="18122"/>
                    </a:cubicBezTo>
                    <a:cubicBezTo>
                      <a:pt x="74293" y="17989"/>
                      <a:pt x="73591" y="17856"/>
                      <a:pt x="72909" y="17686"/>
                    </a:cubicBezTo>
                    <a:cubicBezTo>
                      <a:pt x="70065" y="17003"/>
                      <a:pt x="67298" y="15733"/>
                      <a:pt x="64625" y="14520"/>
                    </a:cubicBezTo>
                    <a:lnTo>
                      <a:pt x="64625" y="14520"/>
                    </a:lnTo>
                    <a:cubicBezTo>
                      <a:pt x="65269" y="14823"/>
                      <a:pt x="65914" y="15108"/>
                      <a:pt x="66558" y="15411"/>
                    </a:cubicBezTo>
                    <a:cubicBezTo>
                      <a:pt x="60246" y="12492"/>
                      <a:pt x="53819" y="9838"/>
                      <a:pt x="47336" y="7354"/>
                    </a:cubicBezTo>
                    <a:cubicBezTo>
                      <a:pt x="41421" y="5117"/>
                      <a:pt x="35393" y="3127"/>
                      <a:pt x="29232" y="1857"/>
                    </a:cubicBezTo>
                    <a:cubicBezTo>
                      <a:pt x="23864" y="738"/>
                      <a:pt x="18242" y="0"/>
                      <a:pt x="12643" y="0"/>
                    </a:cubicBezTo>
                    <a:close/>
                  </a:path>
                </a:pathLst>
              </a:custGeom>
              <a:solidFill>
                <a:srgbClr val="E3C09D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376;p38">
                <a:extLst>
                  <a:ext uri="{FF2B5EF4-FFF2-40B4-BE49-F238E27FC236}">
                    <a16:creationId xmlns:a16="http://schemas.microsoft.com/office/drawing/2014/main" id="{488F5B6C-6C15-2F97-4600-BC57825D9960}"/>
                  </a:ext>
                </a:extLst>
              </p:cNvPr>
              <p:cNvSpPr/>
              <p:nvPr/>
            </p:nvSpPr>
            <p:spPr>
              <a:xfrm>
                <a:off x="5526050" y="2700700"/>
                <a:ext cx="1561600" cy="1788175"/>
              </a:xfrm>
              <a:custGeom>
                <a:avLst/>
                <a:gdLst/>
                <a:ahLst/>
                <a:cxnLst/>
                <a:rect l="l" t="t" r="r" b="b"/>
                <a:pathLst>
                  <a:path w="62464" h="71527" extrusionOk="0">
                    <a:moveTo>
                      <a:pt x="17341" y="0"/>
                    </a:moveTo>
                    <a:cubicBezTo>
                      <a:pt x="14509" y="0"/>
                      <a:pt x="11335" y="702"/>
                      <a:pt x="8341" y="2889"/>
                    </a:cubicBezTo>
                    <a:cubicBezTo>
                      <a:pt x="1214" y="8083"/>
                      <a:pt x="0" y="19268"/>
                      <a:pt x="5460" y="30054"/>
                    </a:cubicBezTo>
                    <a:cubicBezTo>
                      <a:pt x="9934" y="38869"/>
                      <a:pt x="10256" y="48025"/>
                      <a:pt x="10521" y="54281"/>
                    </a:cubicBezTo>
                    <a:cubicBezTo>
                      <a:pt x="10777" y="60322"/>
                      <a:pt x="12262" y="71527"/>
                      <a:pt x="17852" y="71527"/>
                    </a:cubicBezTo>
                    <a:cubicBezTo>
                      <a:pt x="18069" y="71527"/>
                      <a:pt x="18292" y="71510"/>
                      <a:pt x="18521" y="71475"/>
                    </a:cubicBezTo>
                    <a:cubicBezTo>
                      <a:pt x="24644" y="70546"/>
                      <a:pt x="25573" y="62148"/>
                      <a:pt x="26104" y="53618"/>
                    </a:cubicBezTo>
                    <a:cubicBezTo>
                      <a:pt x="26483" y="47646"/>
                      <a:pt x="29251" y="44310"/>
                      <a:pt x="31222" y="44310"/>
                    </a:cubicBezTo>
                    <a:cubicBezTo>
                      <a:pt x="33213" y="44310"/>
                      <a:pt x="35981" y="47646"/>
                      <a:pt x="36360" y="53618"/>
                    </a:cubicBezTo>
                    <a:cubicBezTo>
                      <a:pt x="36890" y="62148"/>
                      <a:pt x="37819" y="70546"/>
                      <a:pt x="43942" y="71475"/>
                    </a:cubicBezTo>
                    <a:cubicBezTo>
                      <a:pt x="44171" y="71510"/>
                      <a:pt x="44394" y="71527"/>
                      <a:pt x="44610" y="71527"/>
                    </a:cubicBezTo>
                    <a:cubicBezTo>
                      <a:pt x="50184" y="71527"/>
                      <a:pt x="51687" y="60322"/>
                      <a:pt x="51942" y="54281"/>
                    </a:cubicBezTo>
                    <a:cubicBezTo>
                      <a:pt x="52208" y="48025"/>
                      <a:pt x="52530" y="38869"/>
                      <a:pt x="57004" y="30054"/>
                    </a:cubicBezTo>
                    <a:cubicBezTo>
                      <a:pt x="62463" y="19268"/>
                      <a:pt x="61231" y="8083"/>
                      <a:pt x="54122" y="2889"/>
                    </a:cubicBezTo>
                    <a:cubicBezTo>
                      <a:pt x="51129" y="702"/>
                      <a:pt x="47954" y="0"/>
                      <a:pt x="45123" y="0"/>
                    </a:cubicBezTo>
                    <a:cubicBezTo>
                      <a:pt x="41230" y="0"/>
                      <a:pt x="37987" y="1326"/>
                      <a:pt x="36758" y="1941"/>
                    </a:cubicBezTo>
                    <a:cubicBezTo>
                      <a:pt x="35317" y="2661"/>
                      <a:pt x="32796" y="3477"/>
                      <a:pt x="31222" y="3477"/>
                    </a:cubicBezTo>
                    <a:cubicBezTo>
                      <a:pt x="29668" y="3477"/>
                      <a:pt x="27128" y="2661"/>
                      <a:pt x="25706" y="1941"/>
                    </a:cubicBezTo>
                    <a:cubicBezTo>
                      <a:pt x="24477" y="1326"/>
                      <a:pt x="21233" y="0"/>
                      <a:pt x="173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377;p38">
                <a:extLst>
                  <a:ext uri="{FF2B5EF4-FFF2-40B4-BE49-F238E27FC236}">
                    <a16:creationId xmlns:a16="http://schemas.microsoft.com/office/drawing/2014/main" id="{547B6140-3BF7-44B5-41B5-3701EFA520E2}"/>
                  </a:ext>
                </a:extLst>
              </p:cNvPr>
              <p:cNvSpPr/>
              <p:nvPr/>
            </p:nvSpPr>
            <p:spPr>
              <a:xfrm>
                <a:off x="4371575" y="3513650"/>
                <a:ext cx="759725" cy="697175"/>
              </a:xfrm>
              <a:custGeom>
                <a:avLst/>
                <a:gdLst/>
                <a:ahLst/>
                <a:cxnLst/>
                <a:rect l="l" t="t" r="r" b="b"/>
                <a:pathLst>
                  <a:path w="30389" h="27887" extrusionOk="0">
                    <a:moveTo>
                      <a:pt x="0" y="1"/>
                    </a:moveTo>
                    <a:lnTo>
                      <a:pt x="4777" y="27886"/>
                    </a:lnTo>
                    <a:lnTo>
                      <a:pt x="25630" y="27886"/>
                    </a:lnTo>
                    <a:lnTo>
                      <a:pt x="30388" y="1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378;p38">
                <a:extLst>
                  <a:ext uri="{FF2B5EF4-FFF2-40B4-BE49-F238E27FC236}">
                    <a16:creationId xmlns:a16="http://schemas.microsoft.com/office/drawing/2014/main" id="{2E6DECBA-369E-6DE6-10B0-37E4CEF9C1CF}"/>
                  </a:ext>
                </a:extLst>
              </p:cNvPr>
              <p:cNvSpPr/>
              <p:nvPr/>
            </p:nvSpPr>
            <p:spPr>
              <a:xfrm>
                <a:off x="4360200" y="3344450"/>
                <a:ext cx="782475" cy="151225"/>
              </a:xfrm>
              <a:custGeom>
                <a:avLst/>
                <a:gdLst/>
                <a:ahLst/>
                <a:cxnLst/>
                <a:rect l="l" t="t" r="r" b="b"/>
                <a:pathLst>
                  <a:path w="31299" h="6049" extrusionOk="0">
                    <a:moveTo>
                      <a:pt x="2086" y="1"/>
                    </a:moveTo>
                    <a:cubicBezTo>
                      <a:pt x="948" y="1"/>
                      <a:pt x="0" y="930"/>
                      <a:pt x="0" y="2086"/>
                    </a:cubicBezTo>
                    <a:lnTo>
                      <a:pt x="0" y="3963"/>
                    </a:lnTo>
                    <a:cubicBezTo>
                      <a:pt x="0" y="5119"/>
                      <a:pt x="948" y="6048"/>
                      <a:pt x="2086" y="6048"/>
                    </a:cubicBezTo>
                    <a:lnTo>
                      <a:pt x="29213" y="6048"/>
                    </a:lnTo>
                    <a:cubicBezTo>
                      <a:pt x="30369" y="6048"/>
                      <a:pt x="31298" y="5119"/>
                      <a:pt x="31298" y="3963"/>
                    </a:cubicBezTo>
                    <a:lnTo>
                      <a:pt x="31298" y="2086"/>
                    </a:lnTo>
                    <a:cubicBezTo>
                      <a:pt x="31298" y="930"/>
                      <a:pt x="30369" y="1"/>
                      <a:pt x="29213" y="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379;p38">
                <a:extLst>
                  <a:ext uri="{FF2B5EF4-FFF2-40B4-BE49-F238E27FC236}">
                    <a16:creationId xmlns:a16="http://schemas.microsoft.com/office/drawing/2014/main" id="{3C1014B2-69E6-8154-2D9F-1FDCB60FC11C}"/>
                  </a:ext>
                </a:extLst>
              </p:cNvPr>
              <p:cNvSpPr/>
              <p:nvPr/>
            </p:nvSpPr>
            <p:spPr>
              <a:xfrm>
                <a:off x="4243125" y="3449200"/>
                <a:ext cx="1016600" cy="92925"/>
              </a:xfrm>
              <a:custGeom>
                <a:avLst/>
                <a:gdLst/>
                <a:ahLst/>
                <a:cxnLst/>
                <a:rect l="l" t="t" r="r" b="b"/>
                <a:pathLst>
                  <a:path w="40664" h="3717" extrusionOk="0">
                    <a:moveTo>
                      <a:pt x="1878" y="0"/>
                    </a:moveTo>
                    <a:cubicBezTo>
                      <a:pt x="835" y="0"/>
                      <a:pt x="1" y="835"/>
                      <a:pt x="1" y="1858"/>
                    </a:cubicBezTo>
                    <a:cubicBezTo>
                      <a:pt x="1" y="2882"/>
                      <a:pt x="835" y="3716"/>
                      <a:pt x="1878" y="3716"/>
                    </a:cubicBezTo>
                    <a:lnTo>
                      <a:pt x="38806" y="3716"/>
                    </a:lnTo>
                    <a:cubicBezTo>
                      <a:pt x="39829" y="3716"/>
                      <a:pt x="40664" y="2882"/>
                      <a:pt x="40664" y="1858"/>
                    </a:cubicBezTo>
                    <a:cubicBezTo>
                      <a:pt x="40664" y="835"/>
                      <a:pt x="39829" y="0"/>
                      <a:pt x="3880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380;p38">
                <a:extLst>
                  <a:ext uri="{FF2B5EF4-FFF2-40B4-BE49-F238E27FC236}">
                    <a16:creationId xmlns:a16="http://schemas.microsoft.com/office/drawing/2014/main" id="{CFA3BCE3-2856-8F3D-659B-B700F8AD64E3}"/>
                  </a:ext>
                </a:extLst>
              </p:cNvPr>
              <p:cNvSpPr/>
              <p:nvPr/>
            </p:nvSpPr>
            <p:spPr>
              <a:xfrm>
                <a:off x="4427500" y="4094200"/>
                <a:ext cx="647875" cy="39850"/>
              </a:xfrm>
              <a:custGeom>
                <a:avLst/>
                <a:gdLst/>
                <a:ahLst/>
                <a:cxnLst/>
                <a:rect l="l" t="t" r="r" b="b"/>
                <a:pathLst>
                  <a:path w="25915" h="1594" extrusionOk="0">
                    <a:moveTo>
                      <a:pt x="815" y="1"/>
                    </a:moveTo>
                    <a:cubicBezTo>
                      <a:pt x="360" y="1"/>
                      <a:pt x="0" y="361"/>
                      <a:pt x="0" y="797"/>
                    </a:cubicBezTo>
                    <a:cubicBezTo>
                      <a:pt x="0" y="1233"/>
                      <a:pt x="360" y="1593"/>
                      <a:pt x="815" y="1593"/>
                    </a:cubicBezTo>
                    <a:lnTo>
                      <a:pt x="25118" y="1593"/>
                    </a:lnTo>
                    <a:cubicBezTo>
                      <a:pt x="25554" y="1593"/>
                      <a:pt x="25914" y="1233"/>
                      <a:pt x="25914" y="797"/>
                    </a:cubicBezTo>
                    <a:cubicBezTo>
                      <a:pt x="25914" y="361"/>
                      <a:pt x="25554" y="1"/>
                      <a:pt x="25118" y="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381;p38">
                <a:extLst>
                  <a:ext uri="{FF2B5EF4-FFF2-40B4-BE49-F238E27FC236}">
                    <a16:creationId xmlns:a16="http://schemas.microsoft.com/office/drawing/2014/main" id="{D03F0E1F-E676-593B-5859-30A346FC241E}"/>
                  </a:ext>
                </a:extLst>
              </p:cNvPr>
              <p:cNvSpPr/>
              <p:nvPr/>
            </p:nvSpPr>
            <p:spPr>
              <a:xfrm>
                <a:off x="4414225" y="3993275"/>
                <a:ext cx="674900" cy="39825"/>
              </a:xfrm>
              <a:custGeom>
                <a:avLst/>
                <a:gdLst/>
                <a:ahLst/>
                <a:cxnLst/>
                <a:rect l="l" t="t" r="r" b="b"/>
                <a:pathLst>
                  <a:path w="26996" h="1593" extrusionOk="0">
                    <a:moveTo>
                      <a:pt x="797" y="0"/>
                    </a:moveTo>
                    <a:cubicBezTo>
                      <a:pt x="342" y="0"/>
                      <a:pt x="0" y="360"/>
                      <a:pt x="0" y="796"/>
                    </a:cubicBezTo>
                    <a:cubicBezTo>
                      <a:pt x="0" y="1251"/>
                      <a:pt x="342" y="1592"/>
                      <a:pt x="797" y="1592"/>
                    </a:cubicBezTo>
                    <a:lnTo>
                      <a:pt x="26199" y="1592"/>
                    </a:lnTo>
                    <a:cubicBezTo>
                      <a:pt x="26635" y="1592"/>
                      <a:pt x="26995" y="1251"/>
                      <a:pt x="26995" y="796"/>
                    </a:cubicBezTo>
                    <a:cubicBezTo>
                      <a:pt x="26995" y="360"/>
                      <a:pt x="26635" y="0"/>
                      <a:pt x="2619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382;p38">
                <a:extLst>
                  <a:ext uri="{FF2B5EF4-FFF2-40B4-BE49-F238E27FC236}">
                    <a16:creationId xmlns:a16="http://schemas.microsoft.com/office/drawing/2014/main" id="{1E0B739D-7CC8-3ED6-0633-0DA6D2776FCF}"/>
                  </a:ext>
                </a:extLst>
              </p:cNvPr>
              <p:cNvSpPr/>
              <p:nvPr/>
            </p:nvSpPr>
            <p:spPr>
              <a:xfrm>
                <a:off x="4399050" y="3892325"/>
                <a:ext cx="705225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28209" h="1612" extrusionOk="0">
                    <a:moveTo>
                      <a:pt x="797" y="0"/>
                    </a:moveTo>
                    <a:cubicBezTo>
                      <a:pt x="361" y="0"/>
                      <a:pt x="1" y="360"/>
                      <a:pt x="1" y="796"/>
                    </a:cubicBezTo>
                    <a:cubicBezTo>
                      <a:pt x="1" y="1251"/>
                      <a:pt x="361" y="1612"/>
                      <a:pt x="797" y="1612"/>
                    </a:cubicBezTo>
                    <a:lnTo>
                      <a:pt x="27394" y="1612"/>
                    </a:lnTo>
                    <a:cubicBezTo>
                      <a:pt x="27848" y="1612"/>
                      <a:pt x="28209" y="1251"/>
                      <a:pt x="28190" y="796"/>
                    </a:cubicBezTo>
                    <a:cubicBezTo>
                      <a:pt x="28190" y="360"/>
                      <a:pt x="27848" y="0"/>
                      <a:pt x="2739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383;p38">
                <a:extLst>
                  <a:ext uri="{FF2B5EF4-FFF2-40B4-BE49-F238E27FC236}">
                    <a16:creationId xmlns:a16="http://schemas.microsoft.com/office/drawing/2014/main" id="{D7E95001-4E02-E548-89EF-111638BA917F}"/>
                  </a:ext>
                </a:extLst>
              </p:cNvPr>
              <p:cNvSpPr/>
              <p:nvPr/>
            </p:nvSpPr>
            <p:spPr>
              <a:xfrm>
                <a:off x="4381525" y="3791375"/>
                <a:ext cx="739825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29593" h="1612" extrusionOk="0">
                    <a:moveTo>
                      <a:pt x="797" y="0"/>
                    </a:moveTo>
                    <a:cubicBezTo>
                      <a:pt x="361" y="0"/>
                      <a:pt x="0" y="361"/>
                      <a:pt x="0" y="816"/>
                    </a:cubicBezTo>
                    <a:cubicBezTo>
                      <a:pt x="0" y="1252"/>
                      <a:pt x="361" y="1612"/>
                      <a:pt x="797" y="1612"/>
                    </a:cubicBezTo>
                    <a:lnTo>
                      <a:pt x="28796" y="1612"/>
                    </a:lnTo>
                    <a:cubicBezTo>
                      <a:pt x="29232" y="1612"/>
                      <a:pt x="29592" y="1252"/>
                      <a:pt x="29592" y="816"/>
                    </a:cubicBezTo>
                    <a:cubicBezTo>
                      <a:pt x="29592" y="361"/>
                      <a:pt x="29232" y="0"/>
                      <a:pt x="2879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384;p38">
                <a:extLst>
                  <a:ext uri="{FF2B5EF4-FFF2-40B4-BE49-F238E27FC236}">
                    <a16:creationId xmlns:a16="http://schemas.microsoft.com/office/drawing/2014/main" id="{07976044-E715-4C3C-DD72-4FD5B128CB51}"/>
                  </a:ext>
                </a:extLst>
              </p:cNvPr>
              <p:cNvSpPr/>
              <p:nvPr/>
            </p:nvSpPr>
            <p:spPr>
              <a:xfrm>
                <a:off x="4358300" y="3690900"/>
                <a:ext cx="786275" cy="39825"/>
              </a:xfrm>
              <a:custGeom>
                <a:avLst/>
                <a:gdLst/>
                <a:ahLst/>
                <a:cxnLst/>
                <a:rect l="l" t="t" r="r" b="b"/>
                <a:pathLst>
                  <a:path w="31451" h="1593" extrusionOk="0">
                    <a:moveTo>
                      <a:pt x="797" y="0"/>
                    </a:moveTo>
                    <a:cubicBezTo>
                      <a:pt x="361" y="0"/>
                      <a:pt x="1" y="342"/>
                      <a:pt x="1" y="797"/>
                    </a:cubicBezTo>
                    <a:cubicBezTo>
                      <a:pt x="1" y="1233"/>
                      <a:pt x="361" y="1593"/>
                      <a:pt x="797" y="1593"/>
                    </a:cubicBezTo>
                    <a:lnTo>
                      <a:pt x="30654" y="1593"/>
                    </a:lnTo>
                    <a:cubicBezTo>
                      <a:pt x="31090" y="1593"/>
                      <a:pt x="31450" y="1233"/>
                      <a:pt x="31450" y="797"/>
                    </a:cubicBezTo>
                    <a:cubicBezTo>
                      <a:pt x="31450" y="342"/>
                      <a:pt x="31090" y="0"/>
                      <a:pt x="3065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385;p38">
                <a:extLst>
                  <a:ext uri="{FF2B5EF4-FFF2-40B4-BE49-F238E27FC236}">
                    <a16:creationId xmlns:a16="http://schemas.microsoft.com/office/drawing/2014/main" id="{98E1C47E-3156-635B-4A1E-C898D1D3D46A}"/>
                  </a:ext>
                </a:extLst>
              </p:cNvPr>
              <p:cNvSpPr/>
              <p:nvPr/>
            </p:nvSpPr>
            <p:spPr>
              <a:xfrm>
                <a:off x="4340775" y="3589950"/>
                <a:ext cx="821325" cy="39850"/>
              </a:xfrm>
              <a:custGeom>
                <a:avLst/>
                <a:gdLst/>
                <a:ahLst/>
                <a:cxnLst/>
                <a:rect l="l" t="t" r="r" b="b"/>
                <a:pathLst>
                  <a:path w="32853" h="1594" extrusionOk="0">
                    <a:moveTo>
                      <a:pt x="796" y="1"/>
                    </a:moveTo>
                    <a:cubicBezTo>
                      <a:pt x="360" y="1"/>
                      <a:pt x="0" y="361"/>
                      <a:pt x="0" y="797"/>
                    </a:cubicBezTo>
                    <a:cubicBezTo>
                      <a:pt x="0" y="1233"/>
                      <a:pt x="360" y="1593"/>
                      <a:pt x="796" y="1593"/>
                    </a:cubicBezTo>
                    <a:lnTo>
                      <a:pt x="32056" y="1593"/>
                    </a:lnTo>
                    <a:cubicBezTo>
                      <a:pt x="32492" y="1593"/>
                      <a:pt x="32852" y="1233"/>
                      <a:pt x="32852" y="797"/>
                    </a:cubicBezTo>
                    <a:cubicBezTo>
                      <a:pt x="32852" y="361"/>
                      <a:pt x="32492" y="1"/>
                      <a:pt x="32056" y="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386;p38">
                <a:extLst>
                  <a:ext uri="{FF2B5EF4-FFF2-40B4-BE49-F238E27FC236}">
                    <a16:creationId xmlns:a16="http://schemas.microsoft.com/office/drawing/2014/main" id="{20140CB0-6833-2121-CFFB-AA63CF271A56}"/>
                  </a:ext>
                </a:extLst>
              </p:cNvPr>
              <p:cNvSpPr/>
              <p:nvPr/>
            </p:nvSpPr>
            <p:spPr>
              <a:xfrm>
                <a:off x="5609925" y="2685675"/>
                <a:ext cx="75850" cy="74025"/>
              </a:xfrm>
              <a:custGeom>
                <a:avLst/>
                <a:gdLst/>
                <a:ahLst/>
                <a:cxnLst/>
                <a:rect l="l" t="t" r="r" b="b"/>
                <a:pathLst>
                  <a:path w="3034" h="2961" extrusionOk="0">
                    <a:moveTo>
                      <a:pt x="1525" y="0"/>
                    </a:moveTo>
                    <a:cubicBezTo>
                      <a:pt x="739" y="0"/>
                      <a:pt x="75" y="631"/>
                      <a:pt x="39" y="1424"/>
                    </a:cubicBezTo>
                    <a:cubicBezTo>
                      <a:pt x="1" y="2239"/>
                      <a:pt x="645" y="2921"/>
                      <a:pt x="1460" y="2959"/>
                    </a:cubicBezTo>
                    <a:cubicBezTo>
                      <a:pt x="1484" y="2960"/>
                      <a:pt x="1507" y="2961"/>
                      <a:pt x="1531" y="2961"/>
                    </a:cubicBezTo>
                    <a:cubicBezTo>
                      <a:pt x="2314" y="2961"/>
                      <a:pt x="2959" y="2348"/>
                      <a:pt x="2996" y="1556"/>
                    </a:cubicBezTo>
                    <a:cubicBezTo>
                      <a:pt x="3034" y="741"/>
                      <a:pt x="2408" y="40"/>
                      <a:pt x="1593" y="2"/>
                    </a:cubicBezTo>
                    <a:cubicBezTo>
                      <a:pt x="1570" y="1"/>
                      <a:pt x="1547" y="0"/>
                      <a:pt x="15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miter lim="1895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387;p38">
                <a:extLst>
                  <a:ext uri="{FF2B5EF4-FFF2-40B4-BE49-F238E27FC236}">
                    <a16:creationId xmlns:a16="http://schemas.microsoft.com/office/drawing/2014/main" id="{E10765EF-CF32-D37E-3336-303D8588B868}"/>
                  </a:ext>
                </a:extLst>
              </p:cNvPr>
              <p:cNvSpPr/>
              <p:nvPr/>
            </p:nvSpPr>
            <p:spPr>
              <a:xfrm>
                <a:off x="5797600" y="2642075"/>
                <a:ext cx="3890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556" h="1501" extrusionOk="0">
                    <a:moveTo>
                      <a:pt x="781" y="1"/>
                    </a:moveTo>
                    <a:cubicBezTo>
                      <a:pt x="379" y="1"/>
                      <a:pt x="38" y="316"/>
                      <a:pt x="20" y="703"/>
                    </a:cubicBezTo>
                    <a:cubicBezTo>
                      <a:pt x="1" y="1120"/>
                      <a:pt x="323" y="1480"/>
                      <a:pt x="740" y="1499"/>
                    </a:cubicBezTo>
                    <a:cubicBezTo>
                      <a:pt x="752" y="1500"/>
                      <a:pt x="763" y="1500"/>
                      <a:pt x="775" y="1500"/>
                    </a:cubicBezTo>
                    <a:cubicBezTo>
                      <a:pt x="1177" y="1500"/>
                      <a:pt x="1518" y="1184"/>
                      <a:pt x="1536" y="779"/>
                    </a:cubicBezTo>
                    <a:cubicBezTo>
                      <a:pt x="1555" y="362"/>
                      <a:pt x="1233" y="21"/>
                      <a:pt x="816" y="2"/>
                    </a:cubicBezTo>
                    <a:cubicBezTo>
                      <a:pt x="804" y="1"/>
                      <a:pt x="792" y="1"/>
                      <a:pt x="7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miter lim="1895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388;p38">
                <a:extLst>
                  <a:ext uri="{FF2B5EF4-FFF2-40B4-BE49-F238E27FC236}">
                    <a16:creationId xmlns:a16="http://schemas.microsoft.com/office/drawing/2014/main" id="{2B96E44A-557F-BFD3-1D9E-891BFA941580}"/>
                  </a:ext>
                </a:extLst>
              </p:cNvPr>
              <p:cNvSpPr/>
              <p:nvPr/>
            </p:nvSpPr>
            <p:spPr>
              <a:xfrm>
                <a:off x="5891925" y="2769100"/>
                <a:ext cx="101425" cy="99600"/>
              </a:xfrm>
              <a:custGeom>
                <a:avLst/>
                <a:gdLst/>
                <a:ahLst/>
                <a:cxnLst/>
                <a:rect l="l" t="t" r="r" b="b"/>
                <a:pathLst>
                  <a:path w="4057" h="3984" extrusionOk="0">
                    <a:moveTo>
                      <a:pt x="2053" y="0"/>
                    </a:moveTo>
                    <a:cubicBezTo>
                      <a:pt x="984" y="0"/>
                      <a:pt x="94" y="840"/>
                      <a:pt x="38" y="1897"/>
                    </a:cubicBezTo>
                    <a:cubicBezTo>
                      <a:pt x="0" y="2996"/>
                      <a:pt x="853" y="3925"/>
                      <a:pt x="1934" y="3982"/>
                    </a:cubicBezTo>
                    <a:cubicBezTo>
                      <a:pt x="1957" y="3983"/>
                      <a:pt x="1981" y="3983"/>
                      <a:pt x="2004" y="3983"/>
                    </a:cubicBezTo>
                    <a:cubicBezTo>
                      <a:pt x="3073" y="3983"/>
                      <a:pt x="3963" y="3144"/>
                      <a:pt x="4019" y="2087"/>
                    </a:cubicBezTo>
                    <a:cubicBezTo>
                      <a:pt x="4057" y="987"/>
                      <a:pt x="3204" y="58"/>
                      <a:pt x="2123" y="1"/>
                    </a:cubicBezTo>
                    <a:cubicBezTo>
                      <a:pt x="2100" y="0"/>
                      <a:pt x="2076" y="0"/>
                      <a:pt x="205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miter lim="1895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389;p38">
                <a:extLst>
                  <a:ext uri="{FF2B5EF4-FFF2-40B4-BE49-F238E27FC236}">
                    <a16:creationId xmlns:a16="http://schemas.microsoft.com/office/drawing/2014/main" id="{7FF16206-1C4D-A6E0-C8C7-7AA3FB0D106A}"/>
                  </a:ext>
                </a:extLst>
              </p:cNvPr>
              <p:cNvSpPr/>
              <p:nvPr/>
            </p:nvSpPr>
            <p:spPr>
              <a:xfrm>
                <a:off x="5934100" y="2676650"/>
                <a:ext cx="126075" cy="85875"/>
              </a:xfrm>
              <a:custGeom>
                <a:avLst/>
                <a:gdLst/>
                <a:ahLst/>
                <a:cxnLst/>
                <a:rect l="l" t="t" r="r" b="b"/>
                <a:pathLst>
                  <a:path w="5043" h="3435" extrusionOk="0">
                    <a:moveTo>
                      <a:pt x="1182" y="1"/>
                    </a:moveTo>
                    <a:cubicBezTo>
                      <a:pt x="568" y="1"/>
                      <a:pt x="56" y="481"/>
                      <a:pt x="38" y="1102"/>
                    </a:cubicBezTo>
                    <a:cubicBezTo>
                      <a:pt x="0" y="1747"/>
                      <a:pt x="493" y="2277"/>
                      <a:pt x="1138" y="2315"/>
                    </a:cubicBezTo>
                    <a:lnTo>
                      <a:pt x="1157" y="2315"/>
                    </a:lnTo>
                    <a:cubicBezTo>
                      <a:pt x="1138" y="2334"/>
                      <a:pt x="1138" y="2372"/>
                      <a:pt x="1138" y="2410"/>
                    </a:cubicBezTo>
                    <a:cubicBezTo>
                      <a:pt x="1119" y="2941"/>
                      <a:pt x="1536" y="3396"/>
                      <a:pt x="2067" y="3434"/>
                    </a:cubicBezTo>
                    <a:cubicBezTo>
                      <a:pt x="2083" y="3435"/>
                      <a:pt x="2099" y="3435"/>
                      <a:pt x="2115" y="3435"/>
                    </a:cubicBezTo>
                    <a:cubicBezTo>
                      <a:pt x="2511" y="3435"/>
                      <a:pt x="2850" y="3211"/>
                      <a:pt x="2995" y="2865"/>
                    </a:cubicBezTo>
                    <a:cubicBezTo>
                      <a:pt x="3166" y="2941"/>
                      <a:pt x="3318" y="2979"/>
                      <a:pt x="3488" y="2979"/>
                    </a:cubicBezTo>
                    <a:cubicBezTo>
                      <a:pt x="3512" y="2980"/>
                      <a:pt x="3536" y="2981"/>
                      <a:pt x="3559" y="2981"/>
                    </a:cubicBezTo>
                    <a:cubicBezTo>
                      <a:pt x="4324" y="2981"/>
                      <a:pt x="4968" y="2387"/>
                      <a:pt x="5005" y="1614"/>
                    </a:cubicBezTo>
                    <a:cubicBezTo>
                      <a:pt x="5043" y="818"/>
                      <a:pt x="4417" y="135"/>
                      <a:pt x="3621" y="97"/>
                    </a:cubicBezTo>
                    <a:cubicBezTo>
                      <a:pt x="3604" y="97"/>
                      <a:pt x="3587" y="97"/>
                      <a:pt x="3571" y="97"/>
                    </a:cubicBezTo>
                    <a:cubicBezTo>
                      <a:pt x="3023" y="97"/>
                      <a:pt x="2552" y="396"/>
                      <a:pt x="2294" y="856"/>
                    </a:cubicBezTo>
                    <a:cubicBezTo>
                      <a:pt x="2180" y="382"/>
                      <a:pt x="1763" y="22"/>
                      <a:pt x="1251" y="3"/>
                    </a:cubicBezTo>
                    <a:cubicBezTo>
                      <a:pt x="1228" y="1"/>
                      <a:pt x="1205" y="1"/>
                      <a:pt x="118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390;p38">
                <a:extLst>
                  <a:ext uri="{FF2B5EF4-FFF2-40B4-BE49-F238E27FC236}">
                    <a16:creationId xmlns:a16="http://schemas.microsoft.com/office/drawing/2014/main" id="{DDF972DB-CEC8-1C5B-62F8-2B3F1677A6F3}"/>
                  </a:ext>
                </a:extLst>
              </p:cNvPr>
              <p:cNvSpPr/>
              <p:nvPr/>
            </p:nvSpPr>
            <p:spPr>
              <a:xfrm>
                <a:off x="5920350" y="2572425"/>
                <a:ext cx="51200" cy="50300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2012" extrusionOk="0">
                    <a:moveTo>
                      <a:pt x="1028" y="1"/>
                    </a:moveTo>
                    <a:cubicBezTo>
                      <a:pt x="493" y="1"/>
                      <a:pt x="57" y="430"/>
                      <a:pt x="19" y="968"/>
                    </a:cubicBezTo>
                    <a:cubicBezTo>
                      <a:pt x="0" y="1518"/>
                      <a:pt x="436" y="1973"/>
                      <a:pt x="986" y="2011"/>
                    </a:cubicBezTo>
                    <a:cubicBezTo>
                      <a:pt x="998" y="2011"/>
                      <a:pt x="1009" y="2011"/>
                      <a:pt x="1021" y="2011"/>
                    </a:cubicBezTo>
                    <a:cubicBezTo>
                      <a:pt x="1555" y="2011"/>
                      <a:pt x="1992" y="1582"/>
                      <a:pt x="2029" y="1044"/>
                    </a:cubicBezTo>
                    <a:cubicBezTo>
                      <a:pt x="2048" y="494"/>
                      <a:pt x="1612" y="39"/>
                      <a:pt x="1062" y="1"/>
                    </a:cubicBezTo>
                    <a:cubicBezTo>
                      <a:pt x="1051" y="1"/>
                      <a:pt x="1039" y="1"/>
                      <a:pt x="102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miter lim="1895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391;p38">
                <a:extLst>
                  <a:ext uri="{FF2B5EF4-FFF2-40B4-BE49-F238E27FC236}">
                    <a16:creationId xmlns:a16="http://schemas.microsoft.com/office/drawing/2014/main" id="{F856D016-9C30-EFEA-4E03-0CFCBCD71992}"/>
                  </a:ext>
                </a:extLst>
              </p:cNvPr>
              <p:cNvSpPr/>
              <p:nvPr/>
            </p:nvSpPr>
            <p:spPr>
              <a:xfrm>
                <a:off x="6095225" y="2675200"/>
                <a:ext cx="149775" cy="146625"/>
              </a:xfrm>
              <a:custGeom>
                <a:avLst/>
                <a:gdLst/>
                <a:ahLst/>
                <a:cxnLst/>
                <a:rect l="l" t="t" r="r" b="b"/>
                <a:pathLst>
                  <a:path w="5991" h="5865" extrusionOk="0">
                    <a:moveTo>
                      <a:pt x="2990" y="1"/>
                    </a:moveTo>
                    <a:cubicBezTo>
                      <a:pt x="1421" y="1"/>
                      <a:pt x="131" y="1244"/>
                      <a:pt x="57" y="2809"/>
                    </a:cubicBezTo>
                    <a:cubicBezTo>
                      <a:pt x="1" y="4421"/>
                      <a:pt x="1252" y="5786"/>
                      <a:pt x="2863" y="5861"/>
                    </a:cubicBezTo>
                    <a:cubicBezTo>
                      <a:pt x="2910" y="5864"/>
                      <a:pt x="2956" y="5865"/>
                      <a:pt x="3002" y="5865"/>
                    </a:cubicBezTo>
                    <a:cubicBezTo>
                      <a:pt x="4553" y="5865"/>
                      <a:pt x="5860" y="4639"/>
                      <a:pt x="5915" y="3056"/>
                    </a:cubicBezTo>
                    <a:cubicBezTo>
                      <a:pt x="5991" y="1444"/>
                      <a:pt x="4740" y="80"/>
                      <a:pt x="3128" y="4"/>
                    </a:cubicBezTo>
                    <a:cubicBezTo>
                      <a:pt x="3082" y="2"/>
                      <a:pt x="3036" y="1"/>
                      <a:pt x="299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miter lim="1895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392;p38">
                <a:extLst>
                  <a:ext uri="{FF2B5EF4-FFF2-40B4-BE49-F238E27FC236}">
                    <a16:creationId xmlns:a16="http://schemas.microsoft.com/office/drawing/2014/main" id="{3B692225-A3BF-0252-55BC-EA5A52DAAA96}"/>
                  </a:ext>
                </a:extLst>
              </p:cNvPr>
              <p:cNvSpPr/>
              <p:nvPr/>
            </p:nvSpPr>
            <p:spPr>
              <a:xfrm>
                <a:off x="6050675" y="2874325"/>
                <a:ext cx="46950" cy="46025"/>
              </a:xfrm>
              <a:custGeom>
                <a:avLst/>
                <a:gdLst/>
                <a:ahLst/>
                <a:cxnLst/>
                <a:rect l="l" t="t" r="r" b="b"/>
                <a:pathLst>
                  <a:path w="1878" h="1841" extrusionOk="0">
                    <a:moveTo>
                      <a:pt x="951" y="0"/>
                    </a:moveTo>
                    <a:cubicBezTo>
                      <a:pt x="455" y="0"/>
                      <a:pt x="38" y="391"/>
                      <a:pt x="20" y="873"/>
                    </a:cubicBezTo>
                    <a:cubicBezTo>
                      <a:pt x="1" y="1385"/>
                      <a:pt x="399" y="1821"/>
                      <a:pt x="892" y="1840"/>
                    </a:cubicBezTo>
                    <a:cubicBezTo>
                      <a:pt x="903" y="1840"/>
                      <a:pt x="915" y="1840"/>
                      <a:pt x="927" y="1840"/>
                    </a:cubicBezTo>
                    <a:cubicBezTo>
                      <a:pt x="1423" y="1840"/>
                      <a:pt x="1840" y="1449"/>
                      <a:pt x="1858" y="967"/>
                    </a:cubicBezTo>
                    <a:cubicBezTo>
                      <a:pt x="1877" y="456"/>
                      <a:pt x="1479" y="20"/>
                      <a:pt x="986" y="1"/>
                    </a:cubicBezTo>
                    <a:cubicBezTo>
                      <a:pt x="975" y="0"/>
                      <a:pt x="963" y="0"/>
                      <a:pt x="9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miter lim="1895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393;p38">
                <a:extLst>
                  <a:ext uri="{FF2B5EF4-FFF2-40B4-BE49-F238E27FC236}">
                    <a16:creationId xmlns:a16="http://schemas.microsoft.com/office/drawing/2014/main" id="{AE5A39D0-39D9-276C-AA3E-13C7CB9EE839}"/>
                  </a:ext>
                </a:extLst>
              </p:cNvPr>
              <p:cNvSpPr/>
              <p:nvPr/>
            </p:nvSpPr>
            <p:spPr>
              <a:xfrm>
                <a:off x="5538850" y="2725725"/>
                <a:ext cx="361150" cy="448225"/>
              </a:xfrm>
              <a:custGeom>
                <a:avLst/>
                <a:gdLst/>
                <a:ahLst/>
                <a:cxnLst/>
                <a:rect l="l" t="t" r="r" b="b"/>
                <a:pathLst>
                  <a:path w="14446" h="17929" extrusionOk="0">
                    <a:moveTo>
                      <a:pt x="10904" y="1"/>
                    </a:moveTo>
                    <a:cubicBezTo>
                      <a:pt x="10144" y="1"/>
                      <a:pt x="9425" y="284"/>
                      <a:pt x="8891" y="788"/>
                    </a:cubicBezTo>
                    <a:cubicBezTo>
                      <a:pt x="8853" y="769"/>
                      <a:pt x="8815" y="750"/>
                      <a:pt x="8758" y="750"/>
                    </a:cubicBezTo>
                    <a:cubicBezTo>
                      <a:pt x="8668" y="729"/>
                      <a:pt x="8578" y="718"/>
                      <a:pt x="8489" y="718"/>
                    </a:cubicBezTo>
                    <a:cubicBezTo>
                      <a:pt x="7962" y="718"/>
                      <a:pt x="7485" y="1087"/>
                      <a:pt x="7355" y="1623"/>
                    </a:cubicBezTo>
                    <a:cubicBezTo>
                      <a:pt x="7166" y="1547"/>
                      <a:pt x="6976" y="1490"/>
                      <a:pt x="6768" y="1433"/>
                    </a:cubicBezTo>
                    <a:cubicBezTo>
                      <a:pt x="6513" y="1377"/>
                      <a:pt x="6258" y="1350"/>
                      <a:pt x="6007" y="1350"/>
                    </a:cubicBezTo>
                    <a:cubicBezTo>
                      <a:pt x="4393" y="1350"/>
                      <a:pt x="2937" y="2465"/>
                      <a:pt x="2559" y="4106"/>
                    </a:cubicBezTo>
                    <a:cubicBezTo>
                      <a:pt x="2370" y="4940"/>
                      <a:pt x="2502" y="5793"/>
                      <a:pt x="2882" y="6494"/>
                    </a:cubicBezTo>
                    <a:cubicBezTo>
                      <a:pt x="1934" y="6760"/>
                      <a:pt x="1175" y="7518"/>
                      <a:pt x="948" y="8542"/>
                    </a:cubicBezTo>
                    <a:cubicBezTo>
                      <a:pt x="777" y="9243"/>
                      <a:pt x="910" y="9945"/>
                      <a:pt x="1270" y="10532"/>
                    </a:cubicBezTo>
                    <a:cubicBezTo>
                      <a:pt x="758" y="10741"/>
                      <a:pt x="341" y="11196"/>
                      <a:pt x="209" y="11764"/>
                    </a:cubicBezTo>
                    <a:cubicBezTo>
                      <a:pt x="0" y="12712"/>
                      <a:pt x="607" y="13641"/>
                      <a:pt x="1536" y="13850"/>
                    </a:cubicBezTo>
                    <a:cubicBezTo>
                      <a:pt x="1647" y="13877"/>
                      <a:pt x="1758" y="13895"/>
                      <a:pt x="1861" y="13895"/>
                    </a:cubicBezTo>
                    <a:cubicBezTo>
                      <a:pt x="1899" y="13895"/>
                      <a:pt x="1936" y="13893"/>
                      <a:pt x="1972" y="13888"/>
                    </a:cubicBezTo>
                    <a:cubicBezTo>
                      <a:pt x="2066" y="15745"/>
                      <a:pt x="3374" y="17395"/>
                      <a:pt x="5270" y="17831"/>
                    </a:cubicBezTo>
                    <a:cubicBezTo>
                      <a:pt x="5577" y="17897"/>
                      <a:pt x="5883" y="17928"/>
                      <a:pt x="6184" y="17928"/>
                    </a:cubicBezTo>
                    <a:cubicBezTo>
                      <a:pt x="8140" y="17928"/>
                      <a:pt x="9907" y="16595"/>
                      <a:pt x="10351" y="14608"/>
                    </a:cubicBezTo>
                    <a:cubicBezTo>
                      <a:pt x="10426" y="14210"/>
                      <a:pt x="10464" y="13812"/>
                      <a:pt x="10426" y="13433"/>
                    </a:cubicBezTo>
                    <a:lnTo>
                      <a:pt x="10426" y="13433"/>
                    </a:lnTo>
                    <a:cubicBezTo>
                      <a:pt x="10564" y="13450"/>
                      <a:pt x="10701" y="13458"/>
                      <a:pt x="10837" y="13458"/>
                    </a:cubicBezTo>
                    <a:cubicBezTo>
                      <a:pt x="12365" y="13458"/>
                      <a:pt x="13737" y="12404"/>
                      <a:pt x="14085" y="10855"/>
                    </a:cubicBezTo>
                    <a:cubicBezTo>
                      <a:pt x="14445" y="9186"/>
                      <a:pt x="13516" y="7556"/>
                      <a:pt x="11943" y="7006"/>
                    </a:cubicBezTo>
                    <a:cubicBezTo>
                      <a:pt x="12114" y="6798"/>
                      <a:pt x="12246" y="6551"/>
                      <a:pt x="12303" y="6286"/>
                    </a:cubicBezTo>
                    <a:cubicBezTo>
                      <a:pt x="12360" y="6021"/>
                      <a:pt x="12360" y="5774"/>
                      <a:pt x="12303" y="5528"/>
                    </a:cubicBezTo>
                    <a:cubicBezTo>
                      <a:pt x="13024" y="5148"/>
                      <a:pt x="13573" y="4447"/>
                      <a:pt x="13782" y="3594"/>
                    </a:cubicBezTo>
                    <a:cubicBezTo>
                      <a:pt x="14123" y="2002"/>
                      <a:pt x="13137" y="428"/>
                      <a:pt x="11545" y="68"/>
                    </a:cubicBezTo>
                    <a:cubicBezTo>
                      <a:pt x="11330" y="23"/>
                      <a:pt x="11115" y="1"/>
                      <a:pt x="1090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miter lim="1895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394;p38">
                <a:extLst>
                  <a:ext uri="{FF2B5EF4-FFF2-40B4-BE49-F238E27FC236}">
                    <a16:creationId xmlns:a16="http://schemas.microsoft.com/office/drawing/2014/main" id="{E306BBBC-F0F3-D352-BCEC-7498E10562D7}"/>
                  </a:ext>
                </a:extLst>
              </p:cNvPr>
              <p:cNvSpPr/>
              <p:nvPr/>
            </p:nvSpPr>
            <p:spPr>
              <a:xfrm>
                <a:off x="5861100" y="3065775"/>
                <a:ext cx="44575" cy="44125"/>
              </a:xfrm>
              <a:custGeom>
                <a:avLst/>
                <a:gdLst/>
                <a:ahLst/>
                <a:cxnLst/>
                <a:rect l="l" t="t" r="r" b="b"/>
                <a:pathLst>
                  <a:path w="1783" h="1765" extrusionOk="0">
                    <a:moveTo>
                      <a:pt x="896" y="1"/>
                    </a:moveTo>
                    <a:cubicBezTo>
                      <a:pt x="436" y="1"/>
                      <a:pt x="38" y="373"/>
                      <a:pt x="20" y="835"/>
                    </a:cubicBezTo>
                    <a:cubicBezTo>
                      <a:pt x="1" y="1328"/>
                      <a:pt x="361" y="1726"/>
                      <a:pt x="854" y="1764"/>
                    </a:cubicBezTo>
                    <a:cubicBezTo>
                      <a:pt x="865" y="1765"/>
                      <a:pt x="877" y="1765"/>
                      <a:pt x="888" y="1765"/>
                    </a:cubicBezTo>
                    <a:cubicBezTo>
                      <a:pt x="1348" y="1765"/>
                      <a:pt x="1745" y="1392"/>
                      <a:pt x="1764" y="911"/>
                    </a:cubicBezTo>
                    <a:cubicBezTo>
                      <a:pt x="1783" y="437"/>
                      <a:pt x="1404" y="20"/>
                      <a:pt x="930" y="1"/>
                    </a:cubicBezTo>
                    <a:cubicBezTo>
                      <a:pt x="918" y="1"/>
                      <a:pt x="907" y="1"/>
                      <a:pt x="89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miter lim="1895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395;p38">
                <a:extLst>
                  <a:ext uri="{FF2B5EF4-FFF2-40B4-BE49-F238E27FC236}">
                    <a16:creationId xmlns:a16="http://schemas.microsoft.com/office/drawing/2014/main" id="{853BA97E-A9C6-C7D4-451E-DD7B5A40EE82}"/>
                  </a:ext>
                </a:extLst>
              </p:cNvPr>
              <p:cNvSpPr/>
              <p:nvPr/>
            </p:nvSpPr>
            <p:spPr>
              <a:xfrm>
                <a:off x="5470125" y="3117875"/>
                <a:ext cx="77750" cy="75950"/>
              </a:xfrm>
              <a:custGeom>
                <a:avLst/>
                <a:gdLst/>
                <a:ahLst/>
                <a:cxnLst/>
                <a:rect l="l" t="t" r="r" b="b"/>
                <a:pathLst>
                  <a:path w="3110" h="3038" extrusionOk="0">
                    <a:moveTo>
                      <a:pt x="1561" y="1"/>
                    </a:moveTo>
                    <a:cubicBezTo>
                      <a:pt x="757" y="1"/>
                      <a:pt x="75" y="633"/>
                      <a:pt x="38" y="1443"/>
                    </a:cubicBezTo>
                    <a:cubicBezTo>
                      <a:pt x="0" y="2277"/>
                      <a:pt x="645" y="2998"/>
                      <a:pt x="1498" y="3036"/>
                    </a:cubicBezTo>
                    <a:cubicBezTo>
                      <a:pt x="1521" y="3037"/>
                      <a:pt x="1543" y="3037"/>
                      <a:pt x="1566" y="3037"/>
                    </a:cubicBezTo>
                    <a:cubicBezTo>
                      <a:pt x="2370" y="3037"/>
                      <a:pt x="3035" y="2387"/>
                      <a:pt x="3071" y="1576"/>
                    </a:cubicBezTo>
                    <a:cubicBezTo>
                      <a:pt x="3109" y="742"/>
                      <a:pt x="2465" y="40"/>
                      <a:pt x="1631" y="3"/>
                    </a:cubicBezTo>
                    <a:cubicBezTo>
                      <a:pt x="1607" y="1"/>
                      <a:pt x="1584" y="1"/>
                      <a:pt x="15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miter lim="1895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" name="Google Shape;396;p38">
              <a:extLst>
                <a:ext uri="{FF2B5EF4-FFF2-40B4-BE49-F238E27FC236}">
                  <a16:creationId xmlns:a16="http://schemas.microsoft.com/office/drawing/2014/main" id="{2E057800-BF3A-7FFE-2221-81CED39E7654}"/>
                </a:ext>
              </a:extLst>
            </p:cNvPr>
            <p:cNvGrpSpPr/>
            <p:nvPr/>
          </p:nvGrpSpPr>
          <p:grpSpPr>
            <a:xfrm>
              <a:off x="7410498" y="1484962"/>
              <a:ext cx="1474300" cy="3108799"/>
              <a:chOff x="7287625" y="2346308"/>
              <a:chExt cx="1326525" cy="2797192"/>
            </a:xfrm>
          </p:grpSpPr>
          <p:sp>
            <p:nvSpPr>
              <p:cNvPr id="12" name="Google Shape;397;p38">
                <a:extLst>
                  <a:ext uri="{FF2B5EF4-FFF2-40B4-BE49-F238E27FC236}">
                    <a16:creationId xmlns:a16="http://schemas.microsoft.com/office/drawing/2014/main" id="{5285CCA9-9F3F-C39A-7B9F-DB19530E65D7}"/>
                  </a:ext>
                </a:extLst>
              </p:cNvPr>
              <p:cNvSpPr/>
              <p:nvPr/>
            </p:nvSpPr>
            <p:spPr>
              <a:xfrm>
                <a:off x="7541175" y="4731150"/>
                <a:ext cx="227025" cy="273975"/>
              </a:xfrm>
              <a:custGeom>
                <a:avLst/>
                <a:gdLst/>
                <a:ahLst/>
                <a:cxnLst/>
                <a:rect l="l" t="t" r="r" b="b"/>
                <a:pathLst>
                  <a:path w="9081" h="10959" extrusionOk="0">
                    <a:moveTo>
                      <a:pt x="2521" y="1"/>
                    </a:moveTo>
                    <a:lnTo>
                      <a:pt x="0" y="10333"/>
                    </a:lnTo>
                    <a:lnTo>
                      <a:pt x="6711" y="10958"/>
                    </a:lnTo>
                    <a:lnTo>
                      <a:pt x="9080" y="778"/>
                    </a:lnTo>
                    <a:lnTo>
                      <a:pt x="2521" y="1"/>
                    </a:lnTo>
                    <a:close/>
                  </a:path>
                </a:pathLst>
              </a:custGeom>
              <a:solidFill>
                <a:srgbClr val="FCD7C8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398;p38">
                <a:extLst>
                  <a:ext uri="{FF2B5EF4-FFF2-40B4-BE49-F238E27FC236}">
                    <a16:creationId xmlns:a16="http://schemas.microsoft.com/office/drawing/2014/main" id="{BDE93B4A-A54F-0196-107D-3830F61548C5}"/>
                  </a:ext>
                </a:extLst>
              </p:cNvPr>
              <p:cNvSpPr/>
              <p:nvPr/>
            </p:nvSpPr>
            <p:spPr>
              <a:xfrm>
                <a:off x="7287625" y="4938750"/>
                <a:ext cx="484375" cy="204750"/>
              </a:xfrm>
              <a:custGeom>
                <a:avLst/>
                <a:gdLst/>
                <a:ahLst/>
                <a:cxnLst/>
                <a:rect l="l" t="t" r="r" b="b"/>
                <a:pathLst>
                  <a:path w="19375" h="8190" extrusionOk="0">
                    <a:moveTo>
                      <a:pt x="8758" y="0"/>
                    </a:moveTo>
                    <a:lnTo>
                      <a:pt x="6881" y="4209"/>
                    </a:lnTo>
                    <a:lnTo>
                      <a:pt x="0" y="8095"/>
                    </a:lnTo>
                    <a:lnTo>
                      <a:pt x="18085" y="8190"/>
                    </a:lnTo>
                    <a:lnTo>
                      <a:pt x="19374" y="626"/>
                    </a:lnTo>
                    <a:lnTo>
                      <a:pt x="8758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399;p38">
                <a:extLst>
                  <a:ext uri="{FF2B5EF4-FFF2-40B4-BE49-F238E27FC236}">
                    <a16:creationId xmlns:a16="http://schemas.microsoft.com/office/drawing/2014/main" id="{DCCE4333-0A4E-0AE8-D7F5-48E49039915E}"/>
                  </a:ext>
                </a:extLst>
              </p:cNvPr>
              <p:cNvSpPr/>
              <p:nvPr/>
            </p:nvSpPr>
            <p:spPr>
              <a:xfrm>
                <a:off x="8071475" y="4717900"/>
                <a:ext cx="166850" cy="284375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11375" extrusionOk="0">
                    <a:moveTo>
                      <a:pt x="6655" y="0"/>
                    </a:moveTo>
                    <a:lnTo>
                      <a:pt x="96" y="739"/>
                    </a:lnTo>
                    <a:lnTo>
                      <a:pt x="1" y="11374"/>
                    </a:lnTo>
                    <a:lnTo>
                      <a:pt x="6674" y="10426"/>
                    </a:lnTo>
                    <a:lnTo>
                      <a:pt x="6655" y="0"/>
                    </a:lnTo>
                    <a:close/>
                  </a:path>
                </a:pathLst>
              </a:custGeom>
              <a:solidFill>
                <a:srgbClr val="FCD7C8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400;p38">
                <a:extLst>
                  <a:ext uri="{FF2B5EF4-FFF2-40B4-BE49-F238E27FC236}">
                    <a16:creationId xmlns:a16="http://schemas.microsoft.com/office/drawing/2014/main" id="{D7C7DA0E-B945-1425-0996-A765C0A42E2A}"/>
                  </a:ext>
                </a:extLst>
              </p:cNvPr>
              <p:cNvSpPr/>
              <p:nvPr/>
            </p:nvSpPr>
            <p:spPr>
              <a:xfrm>
                <a:off x="7845425" y="4947750"/>
                <a:ext cx="452150" cy="195750"/>
              </a:xfrm>
              <a:custGeom>
                <a:avLst/>
                <a:gdLst/>
                <a:ahLst/>
                <a:cxnLst/>
                <a:rect l="l" t="t" r="r" b="b"/>
                <a:pathLst>
                  <a:path w="18086" h="7830" extrusionOk="0">
                    <a:moveTo>
                      <a:pt x="6977" y="0"/>
                    </a:moveTo>
                    <a:lnTo>
                      <a:pt x="6882" y="3849"/>
                    </a:lnTo>
                    <a:lnTo>
                      <a:pt x="0" y="7735"/>
                    </a:lnTo>
                    <a:lnTo>
                      <a:pt x="18085" y="7830"/>
                    </a:lnTo>
                    <a:lnTo>
                      <a:pt x="18085" y="7830"/>
                    </a:lnTo>
                    <a:lnTo>
                      <a:pt x="17308" y="228"/>
                    </a:lnTo>
                    <a:lnTo>
                      <a:pt x="6977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401;p38">
                <a:extLst>
                  <a:ext uri="{FF2B5EF4-FFF2-40B4-BE49-F238E27FC236}">
                    <a16:creationId xmlns:a16="http://schemas.microsoft.com/office/drawing/2014/main" id="{46A098B8-3E63-5F3C-1C6B-EEC5A9032995}"/>
                  </a:ext>
                </a:extLst>
              </p:cNvPr>
              <p:cNvSpPr/>
              <p:nvPr/>
            </p:nvSpPr>
            <p:spPr>
              <a:xfrm>
                <a:off x="7466750" y="3570525"/>
                <a:ext cx="570150" cy="1253550"/>
              </a:xfrm>
              <a:custGeom>
                <a:avLst/>
                <a:gdLst/>
                <a:ahLst/>
                <a:cxnLst/>
                <a:rect l="l" t="t" r="r" b="b"/>
                <a:pathLst>
                  <a:path w="22806" h="50142" extrusionOk="0">
                    <a:moveTo>
                      <a:pt x="9764" y="0"/>
                    </a:moveTo>
                    <a:lnTo>
                      <a:pt x="1" y="49004"/>
                    </a:lnTo>
                    <a:lnTo>
                      <a:pt x="14181" y="50142"/>
                    </a:lnTo>
                    <a:lnTo>
                      <a:pt x="20948" y="9081"/>
                    </a:lnTo>
                    <a:lnTo>
                      <a:pt x="22806" y="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402;p38">
                <a:extLst>
                  <a:ext uri="{FF2B5EF4-FFF2-40B4-BE49-F238E27FC236}">
                    <a16:creationId xmlns:a16="http://schemas.microsoft.com/office/drawing/2014/main" id="{1CE1E06F-A639-4E6E-4869-C18B65C87839}"/>
                  </a:ext>
                </a:extLst>
              </p:cNvPr>
              <p:cNvSpPr/>
              <p:nvPr/>
            </p:nvSpPr>
            <p:spPr>
              <a:xfrm>
                <a:off x="7883325" y="3763400"/>
                <a:ext cx="87700" cy="446000"/>
              </a:xfrm>
              <a:custGeom>
                <a:avLst/>
                <a:gdLst/>
                <a:ahLst/>
                <a:cxnLst/>
                <a:rect l="l" t="t" r="r" b="b"/>
                <a:pathLst>
                  <a:path w="3508" h="17840" fill="none" extrusionOk="0">
                    <a:moveTo>
                      <a:pt x="1" y="1"/>
                    </a:moveTo>
                    <a:lnTo>
                      <a:pt x="2200" y="190"/>
                    </a:lnTo>
                    <a:lnTo>
                      <a:pt x="3508" y="17839"/>
                    </a:lnTo>
                  </a:path>
                </a:pathLst>
              </a:custGeom>
              <a:noFill/>
              <a:ln w="2850" cap="flat" cmpd="sng">
                <a:solidFill>
                  <a:srgbClr val="3A4A36"/>
                </a:solidFill>
                <a:prstDash val="solid"/>
                <a:miter lim="1895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403;p38">
                <a:extLst>
                  <a:ext uri="{FF2B5EF4-FFF2-40B4-BE49-F238E27FC236}">
                    <a16:creationId xmlns:a16="http://schemas.microsoft.com/office/drawing/2014/main" id="{E24F7A27-3E51-EBD4-3586-95EBECAC5414}"/>
                  </a:ext>
                </a:extLst>
              </p:cNvPr>
              <p:cNvSpPr/>
              <p:nvPr/>
            </p:nvSpPr>
            <p:spPr>
              <a:xfrm>
                <a:off x="7808450" y="3446350"/>
                <a:ext cx="548825" cy="1360675"/>
              </a:xfrm>
              <a:custGeom>
                <a:avLst/>
                <a:gdLst/>
                <a:ahLst/>
                <a:cxnLst/>
                <a:rect l="l" t="t" r="r" b="b"/>
                <a:pathLst>
                  <a:path w="21953" h="54427" extrusionOk="0">
                    <a:moveTo>
                      <a:pt x="1" y="1"/>
                    </a:moveTo>
                    <a:lnTo>
                      <a:pt x="2996" y="12683"/>
                    </a:lnTo>
                    <a:lnTo>
                      <a:pt x="5195" y="12872"/>
                    </a:lnTo>
                    <a:lnTo>
                      <a:pt x="7242" y="54426"/>
                    </a:lnTo>
                    <a:lnTo>
                      <a:pt x="21953" y="54218"/>
                    </a:lnTo>
                    <a:lnTo>
                      <a:pt x="15792" y="8474"/>
                    </a:lnTo>
                    <a:lnTo>
                      <a:pt x="15128" y="413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404;p38">
                <a:extLst>
                  <a:ext uri="{FF2B5EF4-FFF2-40B4-BE49-F238E27FC236}">
                    <a16:creationId xmlns:a16="http://schemas.microsoft.com/office/drawing/2014/main" id="{5E29A64F-8A43-9810-237C-F46F4ADC210A}"/>
                  </a:ext>
                </a:extLst>
              </p:cNvPr>
              <p:cNvSpPr/>
              <p:nvPr/>
            </p:nvSpPr>
            <p:spPr>
              <a:xfrm>
                <a:off x="7544950" y="2820650"/>
                <a:ext cx="805700" cy="629725"/>
              </a:xfrm>
              <a:custGeom>
                <a:avLst/>
                <a:gdLst/>
                <a:ahLst/>
                <a:cxnLst/>
                <a:rect l="l" t="t" r="r" b="b"/>
                <a:pathLst>
                  <a:path w="32228" h="25189" extrusionOk="0">
                    <a:moveTo>
                      <a:pt x="16837" y="0"/>
                    </a:moveTo>
                    <a:cubicBezTo>
                      <a:pt x="16493" y="0"/>
                      <a:pt x="16323" y="43"/>
                      <a:pt x="16323" y="43"/>
                    </a:cubicBezTo>
                    <a:cubicBezTo>
                      <a:pt x="16160" y="21"/>
                      <a:pt x="15992" y="10"/>
                      <a:pt x="15820" y="10"/>
                    </a:cubicBezTo>
                    <a:cubicBezTo>
                      <a:pt x="12287" y="10"/>
                      <a:pt x="6975" y="4623"/>
                      <a:pt x="6162" y="5238"/>
                    </a:cubicBezTo>
                    <a:cubicBezTo>
                      <a:pt x="5309" y="5882"/>
                      <a:pt x="1783" y="13560"/>
                      <a:pt x="892" y="16972"/>
                    </a:cubicBezTo>
                    <a:cubicBezTo>
                      <a:pt x="1" y="20384"/>
                      <a:pt x="2825" y="25029"/>
                      <a:pt x="2825" y="25029"/>
                    </a:cubicBezTo>
                    <a:cubicBezTo>
                      <a:pt x="2825" y="25029"/>
                      <a:pt x="8463" y="25188"/>
                      <a:pt x="14720" y="25188"/>
                    </a:cubicBezTo>
                    <a:cubicBezTo>
                      <a:pt x="22275" y="25188"/>
                      <a:pt x="30732" y="24956"/>
                      <a:pt x="31261" y="23929"/>
                    </a:cubicBezTo>
                    <a:cubicBezTo>
                      <a:pt x="32227" y="22034"/>
                      <a:pt x="30066" y="7418"/>
                      <a:pt x="24588" y="3418"/>
                    </a:cubicBezTo>
                    <a:cubicBezTo>
                      <a:pt x="20418" y="382"/>
                      <a:pt x="17861" y="0"/>
                      <a:pt x="16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405;p38">
                <a:extLst>
                  <a:ext uri="{FF2B5EF4-FFF2-40B4-BE49-F238E27FC236}">
                    <a16:creationId xmlns:a16="http://schemas.microsoft.com/office/drawing/2014/main" id="{5FFAE18C-9CAF-2DA9-06FE-E56EEB0E847D}"/>
                  </a:ext>
                </a:extLst>
              </p:cNvPr>
              <p:cNvSpPr/>
              <p:nvPr/>
            </p:nvSpPr>
            <p:spPr>
              <a:xfrm>
                <a:off x="7669600" y="2826400"/>
                <a:ext cx="538875" cy="842725"/>
              </a:xfrm>
              <a:custGeom>
                <a:avLst/>
                <a:gdLst/>
                <a:ahLst/>
                <a:cxnLst/>
                <a:rect l="l" t="t" r="r" b="b"/>
                <a:pathLst>
                  <a:path w="21555" h="33709" extrusionOk="0">
                    <a:moveTo>
                      <a:pt x="11132" y="1"/>
                    </a:moveTo>
                    <a:cubicBezTo>
                      <a:pt x="6881" y="1"/>
                      <a:pt x="1358" y="10847"/>
                      <a:pt x="569" y="24078"/>
                    </a:cubicBezTo>
                    <a:cubicBezTo>
                      <a:pt x="417" y="26751"/>
                      <a:pt x="0" y="31149"/>
                      <a:pt x="417" y="33557"/>
                    </a:cubicBezTo>
                    <a:lnTo>
                      <a:pt x="21137" y="33708"/>
                    </a:lnTo>
                    <a:cubicBezTo>
                      <a:pt x="21554" y="31301"/>
                      <a:pt x="21365" y="27491"/>
                      <a:pt x="21365" y="24799"/>
                    </a:cubicBezTo>
                    <a:cubicBezTo>
                      <a:pt x="21365" y="11415"/>
                      <a:pt x="18218" y="325"/>
                      <a:pt x="11242" y="3"/>
                    </a:cubicBezTo>
                    <a:cubicBezTo>
                      <a:pt x="11205" y="1"/>
                      <a:pt x="11169" y="1"/>
                      <a:pt x="11132" y="1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406;p38">
                <a:extLst>
                  <a:ext uri="{FF2B5EF4-FFF2-40B4-BE49-F238E27FC236}">
                    <a16:creationId xmlns:a16="http://schemas.microsoft.com/office/drawing/2014/main" id="{D884A0EB-59D6-1290-F9E2-7ACE48198A68}"/>
                  </a:ext>
                </a:extLst>
              </p:cNvPr>
              <p:cNvSpPr/>
              <p:nvPr/>
            </p:nvSpPr>
            <p:spPr>
              <a:xfrm>
                <a:off x="7453975" y="2836425"/>
                <a:ext cx="429375" cy="1665375"/>
              </a:xfrm>
              <a:custGeom>
                <a:avLst/>
                <a:gdLst/>
                <a:ahLst/>
                <a:cxnLst/>
                <a:rect l="l" t="t" r="r" b="b"/>
                <a:pathLst>
                  <a:path w="17175" h="66615" extrusionOk="0">
                    <a:moveTo>
                      <a:pt x="17175" y="0"/>
                    </a:moveTo>
                    <a:cubicBezTo>
                      <a:pt x="17175" y="0"/>
                      <a:pt x="12853" y="2977"/>
                      <a:pt x="9914" y="12246"/>
                    </a:cubicBezTo>
                    <a:cubicBezTo>
                      <a:pt x="5801" y="25213"/>
                      <a:pt x="0" y="65022"/>
                      <a:pt x="0" y="65022"/>
                    </a:cubicBezTo>
                    <a:lnTo>
                      <a:pt x="15052" y="66615"/>
                    </a:lnTo>
                    <a:lnTo>
                      <a:pt x="16720" y="7545"/>
                    </a:lnTo>
                    <a:lnTo>
                      <a:pt x="1717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407;p38">
                <a:extLst>
                  <a:ext uri="{FF2B5EF4-FFF2-40B4-BE49-F238E27FC236}">
                    <a16:creationId xmlns:a16="http://schemas.microsoft.com/office/drawing/2014/main" id="{32872A0A-AEE8-A2B1-E8F2-9C6E6E683227}"/>
                  </a:ext>
                </a:extLst>
              </p:cNvPr>
              <p:cNvSpPr/>
              <p:nvPr/>
            </p:nvSpPr>
            <p:spPr>
              <a:xfrm>
                <a:off x="7792350" y="2863425"/>
                <a:ext cx="71100" cy="691475"/>
              </a:xfrm>
              <a:custGeom>
                <a:avLst/>
                <a:gdLst/>
                <a:ahLst/>
                <a:cxnLst/>
                <a:rect l="l" t="t" r="r" b="b"/>
                <a:pathLst>
                  <a:path w="2844" h="27659" fill="none" extrusionOk="0">
                    <a:moveTo>
                      <a:pt x="2844" y="1"/>
                    </a:moveTo>
                    <a:cubicBezTo>
                      <a:pt x="2351" y="1347"/>
                      <a:pt x="588" y="6465"/>
                      <a:pt x="588" y="6465"/>
                    </a:cubicBezTo>
                    <a:lnTo>
                      <a:pt x="1687" y="6730"/>
                    </a:lnTo>
                    <a:lnTo>
                      <a:pt x="1687" y="6768"/>
                    </a:lnTo>
                    <a:lnTo>
                      <a:pt x="0" y="7944"/>
                    </a:lnTo>
                    <a:lnTo>
                      <a:pt x="2104" y="27659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1895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408;p38">
                <a:extLst>
                  <a:ext uri="{FF2B5EF4-FFF2-40B4-BE49-F238E27FC236}">
                    <a16:creationId xmlns:a16="http://schemas.microsoft.com/office/drawing/2014/main" id="{74D8B792-933D-9149-177B-C95B11D220DE}"/>
                  </a:ext>
                </a:extLst>
              </p:cNvPr>
              <p:cNvSpPr/>
              <p:nvPr/>
            </p:nvSpPr>
            <p:spPr>
              <a:xfrm>
                <a:off x="7615575" y="3707025"/>
                <a:ext cx="159725" cy="13275"/>
              </a:xfrm>
              <a:custGeom>
                <a:avLst/>
                <a:gdLst/>
                <a:ahLst/>
                <a:cxnLst/>
                <a:rect l="l" t="t" r="r" b="b"/>
                <a:pathLst>
                  <a:path w="6389" h="531" fill="none" extrusionOk="0">
                    <a:moveTo>
                      <a:pt x="0" y="531"/>
                    </a:moveTo>
                    <a:lnTo>
                      <a:pt x="6389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1895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409;p38">
                <a:extLst>
                  <a:ext uri="{FF2B5EF4-FFF2-40B4-BE49-F238E27FC236}">
                    <a16:creationId xmlns:a16="http://schemas.microsoft.com/office/drawing/2014/main" id="{B81CBC87-D18A-926F-3067-B7E891E79E37}"/>
                  </a:ext>
                </a:extLst>
              </p:cNvPr>
              <p:cNvSpPr/>
              <p:nvPr/>
            </p:nvSpPr>
            <p:spPr>
              <a:xfrm>
                <a:off x="7453975" y="3142575"/>
                <a:ext cx="376300" cy="1359225"/>
              </a:xfrm>
              <a:custGeom>
                <a:avLst/>
                <a:gdLst/>
                <a:ahLst/>
                <a:cxnLst/>
                <a:rect l="l" t="t" r="r" b="b"/>
                <a:pathLst>
                  <a:path w="15052" h="54369" fill="none" extrusionOk="0">
                    <a:moveTo>
                      <a:pt x="9914" y="0"/>
                    </a:moveTo>
                    <a:cubicBezTo>
                      <a:pt x="5801" y="12967"/>
                      <a:pt x="0" y="52776"/>
                      <a:pt x="0" y="52776"/>
                    </a:cubicBezTo>
                    <a:lnTo>
                      <a:pt x="15052" y="54369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1895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410;p38">
                <a:extLst>
                  <a:ext uri="{FF2B5EF4-FFF2-40B4-BE49-F238E27FC236}">
                    <a16:creationId xmlns:a16="http://schemas.microsoft.com/office/drawing/2014/main" id="{B26DF6B7-7637-DDB8-59E7-1C84B4A77EC9}"/>
                  </a:ext>
                </a:extLst>
              </p:cNvPr>
              <p:cNvSpPr/>
              <p:nvPr/>
            </p:nvSpPr>
            <p:spPr>
              <a:xfrm>
                <a:off x="8028825" y="2836425"/>
                <a:ext cx="444100" cy="1665375"/>
              </a:xfrm>
              <a:custGeom>
                <a:avLst/>
                <a:gdLst/>
                <a:ahLst/>
                <a:cxnLst/>
                <a:rect l="l" t="t" r="r" b="b"/>
                <a:pathLst>
                  <a:path w="17764" h="66615" extrusionOk="0">
                    <a:moveTo>
                      <a:pt x="1" y="0"/>
                    </a:moveTo>
                    <a:lnTo>
                      <a:pt x="456" y="7545"/>
                    </a:lnTo>
                    <a:lnTo>
                      <a:pt x="2124" y="66615"/>
                    </a:lnTo>
                    <a:lnTo>
                      <a:pt x="17763" y="66008"/>
                    </a:lnTo>
                    <a:cubicBezTo>
                      <a:pt x="17763" y="66008"/>
                      <a:pt x="11375" y="25213"/>
                      <a:pt x="7261" y="12246"/>
                    </a:cubicBezTo>
                    <a:cubicBezTo>
                      <a:pt x="4323" y="2977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411;p38">
                <a:extLst>
                  <a:ext uri="{FF2B5EF4-FFF2-40B4-BE49-F238E27FC236}">
                    <a16:creationId xmlns:a16="http://schemas.microsoft.com/office/drawing/2014/main" id="{E967F101-8AD5-4BEA-2D44-F2EDFA239E19}"/>
                  </a:ext>
                </a:extLst>
              </p:cNvPr>
              <p:cNvSpPr/>
              <p:nvPr/>
            </p:nvSpPr>
            <p:spPr>
              <a:xfrm>
                <a:off x="8049200" y="2863425"/>
                <a:ext cx="70650" cy="723700"/>
              </a:xfrm>
              <a:custGeom>
                <a:avLst/>
                <a:gdLst/>
                <a:ahLst/>
                <a:cxnLst/>
                <a:rect l="l" t="t" r="r" b="b"/>
                <a:pathLst>
                  <a:path w="2826" h="28948" fill="none" extrusionOk="0">
                    <a:moveTo>
                      <a:pt x="1" y="1"/>
                    </a:moveTo>
                    <a:cubicBezTo>
                      <a:pt x="475" y="1347"/>
                      <a:pt x="2238" y="6465"/>
                      <a:pt x="2238" y="6465"/>
                    </a:cubicBezTo>
                    <a:lnTo>
                      <a:pt x="1138" y="6730"/>
                    </a:lnTo>
                    <a:lnTo>
                      <a:pt x="1138" y="6768"/>
                    </a:lnTo>
                    <a:lnTo>
                      <a:pt x="2825" y="7944"/>
                    </a:lnTo>
                    <a:lnTo>
                      <a:pt x="1062" y="28948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1895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412;p38">
                <a:extLst>
                  <a:ext uri="{FF2B5EF4-FFF2-40B4-BE49-F238E27FC236}">
                    <a16:creationId xmlns:a16="http://schemas.microsoft.com/office/drawing/2014/main" id="{38D3FB92-2A1A-91C9-A247-D9C251800D38}"/>
                  </a:ext>
                </a:extLst>
              </p:cNvPr>
              <p:cNvSpPr/>
              <p:nvPr/>
            </p:nvSpPr>
            <p:spPr>
              <a:xfrm>
                <a:off x="8136875" y="3707025"/>
                <a:ext cx="159750" cy="13275"/>
              </a:xfrm>
              <a:custGeom>
                <a:avLst/>
                <a:gdLst/>
                <a:ahLst/>
                <a:cxnLst/>
                <a:rect l="l" t="t" r="r" b="b"/>
                <a:pathLst>
                  <a:path w="6390" h="531" fill="none" extrusionOk="0">
                    <a:moveTo>
                      <a:pt x="6389" y="531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1895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413;p38">
                <a:extLst>
                  <a:ext uri="{FF2B5EF4-FFF2-40B4-BE49-F238E27FC236}">
                    <a16:creationId xmlns:a16="http://schemas.microsoft.com/office/drawing/2014/main" id="{3E09F330-C41E-AF75-212B-E3DB1F67A16B}"/>
                  </a:ext>
                </a:extLst>
              </p:cNvPr>
              <p:cNvSpPr/>
              <p:nvPr/>
            </p:nvSpPr>
            <p:spPr>
              <a:xfrm>
                <a:off x="8081900" y="3142575"/>
                <a:ext cx="391025" cy="1359225"/>
              </a:xfrm>
              <a:custGeom>
                <a:avLst/>
                <a:gdLst/>
                <a:ahLst/>
                <a:cxnLst/>
                <a:rect l="l" t="t" r="r" b="b"/>
                <a:pathLst>
                  <a:path w="15641" h="54369" fill="none" extrusionOk="0">
                    <a:moveTo>
                      <a:pt x="5138" y="0"/>
                    </a:moveTo>
                    <a:cubicBezTo>
                      <a:pt x="9252" y="12967"/>
                      <a:pt x="15640" y="53762"/>
                      <a:pt x="15640" y="53762"/>
                    </a:cubicBezTo>
                    <a:lnTo>
                      <a:pt x="1" y="54369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1895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414;p38">
                <a:extLst>
                  <a:ext uri="{FF2B5EF4-FFF2-40B4-BE49-F238E27FC236}">
                    <a16:creationId xmlns:a16="http://schemas.microsoft.com/office/drawing/2014/main" id="{F59E61DC-5BEF-DCD2-1EDF-C90A67E42596}"/>
                  </a:ext>
                </a:extLst>
              </p:cNvPr>
              <p:cNvSpPr/>
              <p:nvPr/>
            </p:nvSpPr>
            <p:spPr>
              <a:xfrm>
                <a:off x="7688550" y="3208900"/>
                <a:ext cx="214725" cy="178900"/>
              </a:xfrm>
              <a:custGeom>
                <a:avLst/>
                <a:gdLst/>
                <a:ahLst/>
                <a:cxnLst/>
                <a:rect l="l" t="t" r="r" b="b"/>
                <a:pathLst>
                  <a:path w="8589" h="7156" extrusionOk="0">
                    <a:moveTo>
                      <a:pt x="3955" y="1"/>
                    </a:moveTo>
                    <a:cubicBezTo>
                      <a:pt x="3945" y="1"/>
                      <a:pt x="3935" y="1"/>
                      <a:pt x="3925" y="1"/>
                    </a:cubicBezTo>
                    <a:cubicBezTo>
                      <a:pt x="3072" y="58"/>
                      <a:pt x="266" y="4267"/>
                      <a:pt x="266" y="4267"/>
                    </a:cubicBezTo>
                    <a:cubicBezTo>
                      <a:pt x="266" y="4267"/>
                      <a:pt x="1" y="7034"/>
                      <a:pt x="1745" y="7148"/>
                    </a:cubicBezTo>
                    <a:cubicBezTo>
                      <a:pt x="1822" y="7153"/>
                      <a:pt x="1901" y="7155"/>
                      <a:pt x="1984" y="7155"/>
                    </a:cubicBezTo>
                    <a:cubicBezTo>
                      <a:pt x="4233" y="7155"/>
                      <a:pt x="8588" y="5480"/>
                      <a:pt x="8588" y="5480"/>
                    </a:cubicBezTo>
                    <a:cubicBezTo>
                      <a:pt x="8588" y="5480"/>
                      <a:pt x="8285" y="703"/>
                      <a:pt x="7318" y="570"/>
                    </a:cubicBezTo>
                    <a:cubicBezTo>
                      <a:pt x="7263" y="562"/>
                      <a:pt x="7203" y="559"/>
                      <a:pt x="7139" y="559"/>
                    </a:cubicBezTo>
                    <a:cubicBezTo>
                      <a:pt x="6089" y="559"/>
                      <a:pt x="3868" y="1518"/>
                      <a:pt x="3868" y="1518"/>
                    </a:cubicBezTo>
                    <a:cubicBezTo>
                      <a:pt x="3868" y="1518"/>
                      <a:pt x="4756" y="1"/>
                      <a:pt x="3955" y="1"/>
                    </a:cubicBezTo>
                    <a:close/>
                  </a:path>
                </a:pathLst>
              </a:custGeom>
              <a:solidFill>
                <a:srgbClr val="FCD7C8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415;p38">
                <a:extLst>
                  <a:ext uri="{FF2B5EF4-FFF2-40B4-BE49-F238E27FC236}">
                    <a16:creationId xmlns:a16="http://schemas.microsoft.com/office/drawing/2014/main" id="{9A4C1573-5B52-F888-9E24-A6C0656E14D4}"/>
                  </a:ext>
                </a:extLst>
              </p:cNvPr>
              <p:cNvSpPr/>
              <p:nvPr/>
            </p:nvSpPr>
            <p:spPr>
              <a:xfrm>
                <a:off x="7733100" y="3142575"/>
                <a:ext cx="82025" cy="104275"/>
              </a:xfrm>
              <a:custGeom>
                <a:avLst/>
                <a:gdLst/>
                <a:ahLst/>
                <a:cxnLst/>
                <a:rect l="l" t="t" r="r" b="b"/>
                <a:pathLst>
                  <a:path w="3281" h="4171" extrusionOk="0">
                    <a:moveTo>
                      <a:pt x="1460" y="0"/>
                    </a:moveTo>
                    <a:lnTo>
                      <a:pt x="1" y="948"/>
                    </a:lnTo>
                    <a:lnTo>
                      <a:pt x="2086" y="4171"/>
                    </a:lnTo>
                    <a:lnTo>
                      <a:pt x="3280" y="3716"/>
                    </a:lnTo>
                    <a:lnTo>
                      <a:pt x="1460" y="0"/>
                    </a:lnTo>
                    <a:close/>
                  </a:path>
                </a:pathLst>
              </a:custGeom>
              <a:solidFill>
                <a:srgbClr val="9BD5C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416;p38">
                <a:extLst>
                  <a:ext uri="{FF2B5EF4-FFF2-40B4-BE49-F238E27FC236}">
                    <a16:creationId xmlns:a16="http://schemas.microsoft.com/office/drawing/2014/main" id="{2FB76830-A928-F332-6C89-BA1574BA991A}"/>
                  </a:ext>
                </a:extLst>
              </p:cNvPr>
              <p:cNvSpPr/>
              <p:nvPr/>
            </p:nvSpPr>
            <p:spPr>
              <a:xfrm>
                <a:off x="7347625" y="2871475"/>
                <a:ext cx="475550" cy="699675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27987" extrusionOk="0">
                    <a:moveTo>
                      <a:pt x="19021" y="1"/>
                    </a:moveTo>
                    <a:cubicBezTo>
                      <a:pt x="14813" y="2200"/>
                      <a:pt x="8462" y="6712"/>
                      <a:pt x="5012" y="14939"/>
                    </a:cubicBezTo>
                    <a:cubicBezTo>
                      <a:pt x="0" y="26812"/>
                      <a:pt x="5513" y="27987"/>
                      <a:pt x="7747" y="27987"/>
                    </a:cubicBezTo>
                    <a:cubicBezTo>
                      <a:pt x="7964" y="27987"/>
                      <a:pt x="8149" y="27976"/>
                      <a:pt x="8292" y="27962"/>
                    </a:cubicBezTo>
                    <a:cubicBezTo>
                      <a:pt x="9903" y="27811"/>
                      <a:pt x="17865" y="23602"/>
                      <a:pt x="17865" y="23602"/>
                    </a:cubicBezTo>
                    <a:lnTo>
                      <a:pt x="15211" y="14939"/>
                    </a:lnTo>
                    <a:lnTo>
                      <a:pt x="11458" y="16512"/>
                    </a:lnTo>
                    <a:lnTo>
                      <a:pt x="11913" y="12133"/>
                    </a:lnTo>
                    <a:lnTo>
                      <a:pt x="18377" y="4153"/>
                    </a:lnTo>
                    <a:lnTo>
                      <a:pt x="1902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417;p38">
                <a:extLst>
                  <a:ext uri="{FF2B5EF4-FFF2-40B4-BE49-F238E27FC236}">
                    <a16:creationId xmlns:a16="http://schemas.microsoft.com/office/drawing/2014/main" id="{0378B35F-CCCC-4B7E-38A3-E20CD9F78A78}"/>
                  </a:ext>
                </a:extLst>
              </p:cNvPr>
              <p:cNvSpPr/>
              <p:nvPr/>
            </p:nvSpPr>
            <p:spPr>
              <a:xfrm>
                <a:off x="7335475" y="2836425"/>
                <a:ext cx="547875" cy="737925"/>
              </a:xfrm>
              <a:custGeom>
                <a:avLst/>
                <a:gdLst/>
                <a:ahLst/>
                <a:cxnLst/>
                <a:rect l="l" t="t" r="r" b="b"/>
                <a:pathLst>
                  <a:path w="21915" h="29517" fill="none" extrusionOk="0">
                    <a:moveTo>
                      <a:pt x="7261" y="19867"/>
                    </a:moveTo>
                    <a:lnTo>
                      <a:pt x="15697" y="16341"/>
                    </a:lnTo>
                    <a:lnTo>
                      <a:pt x="18351" y="25004"/>
                    </a:lnTo>
                    <a:cubicBezTo>
                      <a:pt x="18351" y="25004"/>
                      <a:pt x="10389" y="29213"/>
                      <a:pt x="8778" y="29364"/>
                    </a:cubicBezTo>
                    <a:cubicBezTo>
                      <a:pt x="7166" y="29516"/>
                      <a:pt x="1" y="29364"/>
                      <a:pt x="5498" y="16341"/>
                    </a:cubicBezTo>
                    <a:cubicBezTo>
                      <a:pt x="5498" y="16341"/>
                      <a:pt x="7242" y="11090"/>
                      <a:pt x="12380" y="6464"/>
                    </a:cubicBezTo>
                    <a:cubicBezTo>
                      <a:pt x="17536" y="1839"/>
                      <a:pt x="21915" y="0"/>
                      <a:pt x="21915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1895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418;p38">
                <a:extLst>
                  <a:ext uri="{FF2B5EF4-FFF2-40B4-BE49-F238E27FC236}">
                    <a16:creationId xmlns:a16="http://schemas.microsoft.com/office/drawing/2014/main" id="{AA7C5809-DE48-42B7-07AE-A939EBB29A9F}"/>
                  </a:ext>
                </a:extLst>
              </p:cNvPr>
              <p:cNvSpPr/>
              <p:nvPr/>
            </p:nvSpPr>
            <p:spPr>
              <a:xfrm>
                <a:off x="7819825" y="3123150"/>
                <a:ext cx="357850" cy="473950"/>
              </a:xfrm>
              <a:custGeom>
                <a:avLst/>
                <a:gdLst/>
                <a:ahLst/>
                <a:cxnLst/>
                <a:rect l="l" t="t" r="r" b="b"/>
                <a:pathLst>
                  <a:path w="14314" h="18958" extrusionOk="0">
                    <a:moveTo>
                      <a:pt x="2617" y="0"/>
                    </a:moveTo>
                    <a:cubicBezTo>
                      <a:pt x="1157" y="0"/>
                      <a:pt x="1" y="1175"/>
                      <a:pt x="1" y="2616"/>
                    </a:cubicBezTo>
                    <a:lnTo>
                      <a:pt x="1" y="16341"/>
                    </a:lnTo>
                    <a:cubicBezTo>
                      <a:pt x="1" y="17782"/>
                      <a:pt x="1157" y="18957"/>
                      <a:pt x="2617" y="18957"/>
                    </a:cubicBezTo>
                    <a:lnTo>
                      <a:pt x="11697" y="18957"/>
                    </a:lnTo>
                    <a:cubicBezTo>
                      <a:pt x="13157" y="18957"/>
                      <a:pt x="14313" y="17782"/>
                      <a:pt x="14313" y="16341"/>
                    </a:cubicBezTo>
                    <a:lnTo>
                      <a:pt x="14313" y="2616"/>
                    </a:lnTo>
                    <a:cubicBezTo>
                      <a:pt x="14313" y="1175"/>
                      <a:pt x="13157" y="0"/>
                      <a:pt x="11697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419;p38">
                <a:extLst>
                  <a:ext uri="{FF2B5EF4-FFF2-40B4-BE49-F238E27FC236}">
                    <a16:creationId xmlns:a16="http://schemas.microsoft.com/office/drawing/2014/main" id="{C094D3E3-2940-E357-8274-554AD8B2B60D}"/>
                  </a:ext>
                </a:extLst>
              </p:cNvPr>
              <p:cNvSpPr/>
              <p:nvPr/>
            </p:nvSpPr>
            <p:spPr>
              <a:xfrm>
                <a:off x="7910350" y="3109875"/>
                <a:ext cx="176800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7072" h="2048" extrusionOk="0">
                    <a:moveTo>
                      <a:pt x="967" y="0"/>
                    </a:moveTo>
                    <a:cubicBezTo>
                      <a:pt x="437" y="0"/>
                      <a:pt x="1" y="436"/>
                      <a:pt x="1" y="986"/>
                    </a:cubicBezTo>
                    <a:lnTo>
                      <a:pt x="1" y="1062"/>
                    </a:lnTo>
                    <a:cubicBezTo>
                      <a:pt x="1" y="1612"/>
                      <a:pt x="437" y="2048"/>
                      <a:pt x="967" y="2048"/>
                    </a:cubicBezTo>
                    <a:lnTo>
                      <a:pt x="6105" y="2048"/>
                    </a:lnTo>
                    <a:cubicBezTo>
                      <a:pt x="6635" y="2048"/>
                      <a:pt x="7071" y="1612"/>
                      <a:pt x="7071" y="1062"/>
                    </a:cubicBezTo>
                    <a:lnTo>
                      <a:pt x="7071" y="986"/>
                    </a:lnTo>
                    <a:cubicBezTo>
                      <a:pt x="7071" y="436"/>
                      <a:pt x="6635" y="0"/>
                      <a:pt x="6105" y="0"/>
                    </a:cubicBezTo>
                    <a:close/>
                  </a:path>
                </a:pathLst>
              </a:custGeom>
              <a:solidFill>
                <a:srgbClr val="9BD5C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420;p38">
                <a:extLst>
                  <a:ext uri="{FF2B5EF4-FFF2-40B4-BE49-F238E27FC236}">
                    <a16:creationId xmlns:a16="http://schemas.microsoft.com/office/drawing/2014/main" id="{A36144A5-D3B5-DF01-D51D-5E48B55E8D10}"/>
                  </a:ext>
                </a:extLst>
              </p:cNvPr>
              <p:cNvSpPr/>
              <p:nvPr/>
            </p:nvSpPr>
            <p:spPr>
              <a:xfrm>
                <a:off x="8048725" y="3299450"/>
                <a:ext cx="228950" cy="190525"/>
              </a:xfrm>
              <a:custGeom>
                <a:avLst/>
                <a:gdLst/>
                <a:ahLst/>
                <a:cxnLst/>
                <a:rect l="l" t="t" r="r" b="b"/>
                <a:pathLst>
                  <a:path w="9158" h="7621" extrusionOk="0">
                    <a:moveTo>
                      <a:pt x="5157" y="0"/>
                    </a:moveTo>
                    <a:lnTo>
                      <a:pt x="5157" y="1403"/>
                    </a:lnTo>
                    <a:cubicBezTo>
                      <a:pt x="5157" y="1403"/>
                      <a:pt x="2483" y="13"/>
                      <a:pt x="1694" y="13"/>
                    </a:cubicBezTo>
                    <a:cubicBezTo>
                      <a:pt x="1664" y="13"/>
                      <a:pt x="1637" y="15"/>
                      <a:pt x="1612" y="19"/>
                    </a:cubicBezTo>
                    <a:cubicBezTo>
                      <a:pt x="968" y="114"/>
                      <a:pt x="721" y="645"/>
                      <a:pt x="1252" y="1156"/>
                    </a:cubicBezTo>
                    <a:cubicBezTo>
                      <a:pt x="1252" y="1156"/>
                      <a:pt x="1092" y="1114"/>
                      <a:pt x="894" y="1114"/>
                    </a:cubicBezTo>
                    <a:cubicBezTo>
                      <a:pt x="652" y="1114"/>
                      <a:pt x="354" y="1178"/>
                      <a:pt x="228" y="1460"/>
                    </a:cubicBezTo>
                    <a:cubicBezTo>
                      <a:pt x="1" y="1991"/>
                      <a:pt x="399" y="2427"/>
                      <a:pt x="930" y="2711"/>
                    </a:cubicBezTo>
                    <a:cubicBezTo>
                      <a:pt x="930" y="2711"/>
                      <a:pt x="731" y="2640"/>
                      <a:pt x="524" y="2640"/>
                    </a:cubicBezTo>
                    <a:cubicBezTo>
                      <a:pt x="331" y="2640"/>
                      <a:pt x="132" y="2701"/>
                      <a:pt x="77" y="2938"/>
                    </a:cubicBezTo>
                    <a:cubicBezTo>
                      <a:pt x="7" y="3290"/>
                      <a:pt x="686" y="3797"/>
                      <a:pt x="1042" y="4036"/>
                    </a:cubicBezTo>
                    <a:lnTo>
                      <a:pt x="1042" y="4036"/>
                    </a:lnTo>
                    <a:cubicBezTo>
                      <a:pt x="929" y="3974"/>
                      <a:pt x="789" y="3914"/>
                      <a:pt x="668" y="3914"/>
                    </a:cubicBezTo>
                    <a:cubicBezTo>
                      <a:pt x="592" y="3914"/>
                      <a:pt x="524" y="3938"/>
                      <a:pt x="475" y="4000"/>
                    </a:cubicBezTo>
                    <a:cubicBezTo>
                      <a:pt x="285" y="4284"/>
                      <a:pt x="551" y="5024"/>
                      <a:pt x="2617" y="5990"/>
                    </a:cubicBezTo>
                    <a:cubicBezTo>
                      <a:pt x="4702" y="6957"/>
                      <a:pt x="6389" y="7621"/>
                      <a:pt x="6389" y="7621"/>
                    </a:cubicBezTo>
                    <a:lnTo>
                      <a:pt x="9157" y="3128"/>
                    </a:lnTo>
                    <a:lnTo>
                      <a:pt x="5157" y="0"/>
                    </a:lnTo>
                    <a:close/>
                  </a:path>
                </a:pathLst>
              </a:custGeom>
              <a:solidFill>
                <a:srgbClr val="FCD7C8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421;p38">
                <a:extLst>
                  <a:ext uri="{FF2B5EF4-FFF2-40B4-BE49-F238E27FC236}">
                    <a16:creationId xmlns:a16="http://schemas.microsoft.com/office/drawing/2014/main" id="{86220560-D741-E3AF-94AE-D2DFEAE87FED}"/>
                  </a:ext>
                </a:extLst>
              </p:cNvPr>
              <p:cNvSpPr/>
              <p:nvPr/>
            </p:nvSpPr>
            <p:spPr>
              <a:xfrm>
                <a:off x="8071475" y="3400850"/>
                <a:ext cx="5832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33" h="1196" fill="none" extrusionOk="0">
                    <a:moveTo>
                      <a:pt x="1" y="1"/>
                    </a:moveTo>
                    <a:lnTo>
                      <a:pt x="2333" y="1195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1895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422;p38">
                <a:extLst>
                  <a:ext uri="{FF2B5EF4-FFF2-40B4-BE49-F238E27FC236}">
                    <a16:creationId xmlns:a16="http://schemas.microsoft.com/office/drawing/2014/main" id="{494CA6B3-44DB-7D46-8D5C-F43293D8687F}"/>
                  </a:ext>
                </a:extLst>
              </p:cNvPr>
              <p:cNvSpPr/>
              <p:nvPr/>
            </p:nvSpPr>
            <p:spPr>
              <a:xfrm>
                <a:off x="8059625" y="3360575"/>
                <a:ext cx="84400" cy="46475"/>
              </a:xfrm>
              <a:custGeom>
                <a:avLst/>
                <a:gdLst/>
                <a:ahLst/>
                <a:cxnLst/>
                <a:rect l="l" t="t" r="r" b="b"/>
                <a:pathLst>
                  <a:path w="3376" h="1859" fill="none" extrusionOk="0">
                    <a:moveTo>
                      <a:pt x="1" y="1"/>
                    </a:moveTo>
                    <a:lnTo>
                      <a:pt x="3375" y="1858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1895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423;p38">
                <a:extLst>
                  <a:ext uri="{FF2B5EF4-FFF2-40B4-BE49-F238E27FC236}">
                    <a16:creationId xmlns:a16="http://schemas.microsoft.com/office/drawing/2014/main" id="{77CBBDDB-B228-448E-87A8-160DF14835F7}"/>
                  </a:ext>
                </a:extLst>
              </p:cNvPr>
              <p:cNvSpPr/>
              <p:nvPr/>
            </p:nvSpPr>
            <p:spPr>
              <a:xfrm>
                <a:off x="8077175" y="3325975"/>
                <a:ext cx="88650" cy="50750"/>
              </a:xfrm>
              <a:custGeom>
                <a:avLst/>
                <a:gdLst/>
                <a:ahLst/>
                <a:cxnLst/>
                <a:rect l="l" t="t" r="r" b="b"/>
                <a:pathLst>
                  <a:path w="3546" h="2030" fill="none" extrusionOk="0">
                    <a:moveTo>
                      <a:pt x="0" y="1"/>
                    </a:moveTo>
                    <a:lnTo>
                      <a:pt x="3545" y="2029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1895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424;p38">
                <a:extLst>
                  <a:ext uri="{FF2B5EF4-FFF2-40B4-BE49-F238E27FC236}">
                    <a16:creationId xmlns:a16="http://schemas.microsoft.com/office/drawing/2014/main" id="{D7886709-43C0-D77D-028B-602D0117650D}"/>
                  </a:ext>
                </a:extLst>
              </p:cNvPr>
              <p:cNvSpPr/>
              <p:nvPr/>
            </p:nvSpPr>
            <p:spPr>
              <a:xfrm>
                <a:off x="8081900" y="2868175"/>
                <a:ext cx="454525" cy="729000"/>
              </a:xfrm>
              <a:custGeom>
                <a:avLst/>
                <a:gdLst/>
                <a:ahLst/>
                <a:cxnLst/>
                <a:rect l="l" t="t" r="r" b="b"/>
                <a:pathLst>
                  <a:path w="18181" h="29160" extrusionOk="0">
                    <a:moveTo>
                      <a:pt x="1" y="0"/>
                    </a:moveTo>
                    <a:lnTo>
                      <a:pt x="949" y="1422"/>
                    </a:lnTo>
                    <a:cubicBezTo>
                      <a:pt x="2617" y="2806"/>
                      <a:pt x="4285" y="4512"/>
                      <a:pt x="5233" y="6370"/>
                    </a:cubicBezTo>
                    <a:cubicBezTo>
                      <a:pt x="7261" y="10351"/>
                      <a:pt x="8854" y="15943"/>
                      <a:pt x="9309" y="17649"/>
                    </a:cubicBezTo>
                    <a:cubicBezTo>
                      <a:pt x="8418" y="17422"/>
                      <a:pt x="7792" y="17251"/>
                      <a:pt x="7792" y="17251"/>
                    </a:cubicBezTo>
                    <a:lnTo>
                      <a:pt x="4645" y="26237"/>
                    </a:lnTo>
                    <a:cubicBezTo>
                      <a:pt x="4645" y="26237"/>
                      <a:pt x="8740" y="28170"/>
                      <a:pt x="10427" y="28758"/>
                    </a:cubicBezTo>
                    <a:cubicBezTo>
                      <a:pt x="11011" y="28968"/>
                      <a:pt x="11927" y="29160"/>
                      <a:pt x="12911" y="29160"/>
                    </a:cubicBezTo>
                    <a:cubicBezTo>
                      <a:pt x="14418" y="29160"/>
                      <a:pt x="16084" y="28710"/>
                      <a:pt x="16967" y="27184"/>
                    </a:cubicBezTo>
                    <a:cubicBezTo>
                      <a:pt x="18181" y="25080"/>
                      <a:pt x="17555" y="20436"/>
                      <a:pt x="14446" y="14180"/>
                    </a:cubicBezTo>
                    <a:cubicBezTo>
                      <a:pt x="10749" y="6768"/>
                      <a:pt x="4361" y="1517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25;p38">
                <a:extLst>
                  <a:ext uri="{FF2B5EF4-FFF2-40B4-BE49-F238E27FC236}">
                    <a16:creationId xmlns:a16="http://schemas.microsoft.com/office/drawing/2014/main" id="{79050DAD-0B5F-6E26-6E21-85D53CB38DA4}"/>
                  </a:ext>
                </a:extLst>
              </p:cNvPr>
              <p:cNvSpPr/>
              <p:nvPr/>
            </p:nvSpPr>
            <p:spPr>
              <a:xfrm>
                <a:off x="8022675" y="2822675"/>
                <a:ext cx="591475" cy="810425"/>
              </a:xfrm>
              <a:custGeom>
                <a:avLst/>
                <a:gdLst/>
                <a:ahLst/>
                <a:cxnLst/>
                <a:rect l="l" t="t" r="r" b="b"/>
                <a:pathLst>
                  <a:path w="23659" h="32417" fill="none" extrusionOk="0">
                    <a:moveTo>
                      <a:pt x="15659" y="20701"/>
                    </a:moveTo>
                    <a:cubicBezTo>
                      <a:pt x="13725" y="19924"/>
                      <a:pt x="10161" y="19071"/>
                      <a:pt x="10161" y="19071"/>
                    </a:cubicBezTo>
                    <a:lnTo>
                      <a:pt x="7014" y="28057"/>
                    </a:lnTo>
                    <a:cubicBezTo>
                      <a:pt x="7014" y="28057"/>
                      <a:pt x="11109" y="29971"/>
                      <a:pt x="12796" y="30578"/>
                    </a:cubicBezTo>
                    <a:cubicBezTo>
                      <a:pt x="17820" y="32417"/>
                      <a:pt x="23659" y="29763"/>
                      <a:pt x="16815" y="16000"/>
                    </a:cubicBezTo>
                    <a:cubicBezTo>
                      <a:pt x="16815" y="16000"/>
                      <a:pt x="14104" y="10275"/>
                      <a:pt x="8076" y="5176"/>
                    </a:cubicBezTo>
                    <a:cubicBezTo>
                      <a:pt x="3394" y="1214"/>
                      <a:pt x="891" y="228"/>
                      <a:pt x="0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1895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26;p38">
                <a:extLst>
                  <a:ext uri="{FF2B5EF4-FFF2-40B4-BE49-F238E27FC236}">
                    <a16:creationId xmlns:a16="http://schemas.microsoft.com/office/drawing/2014/main" id="{55619C2E-98D6-A296-5D42-77A0A7E44767}"/>
                  </a:ext>
                </a:extLst>
              </p:cNvPr>
              <p:cNvSpPr/>
              <p:nvPr/>
            </p:nvSpPr>
            <p:spPr>
              <a:xfrm>
                <a:off x="7784750" y="2448750"/>
                <a:ext cx="342675" cy="342675"/>
              </a:xfrm>
              <a:custGeom>
                <a:avLst/>
                <a:gdLst/>
                <a:ahLst/>
                <a:cxnLst/>
                <a:rect l="l" t="t" r="r" b="b"/>
                <a:pathLst>
                  <a:path w="13707" h="13707" extrusionOk="0">
                    <a:moveTo>
                      <a:pt x="6863" y="0"/>
                    </a:moveTo>
                    <a:cubicBezTo>
                      <a:pt x="3072" y="0"/>
                      <a:pt x="1" y="3071"/>
                      <a:pt x="1" y="6844"/>
                    </a:cubicBezTo>
                    <a:cubicBezTo>
                      <a:pt x="1" y="10635"/>
                      <a:pt x="3072" y="13706"/>
                      <a:pt x="6863" y="13706"/>
                    </a:cubicBezTo>
                    <a:cubicBezTo>
                      <a:pt x="10636" y="13706"/>
                      <a:pt x="13707" y="10635"/>
                      <a:pt x="13707" y="6844"/>
                    </a:cubicBezTo>
                    <a:cubicBezTo>
                      <a:pt x="13707" y="3071"/>
                      <a:pt x="10636" y="0"/>
                      <a:pt x="68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7;p38">
                <a:extLst>
                  <a:ext uri="{FF2B5EF4-FFF2-40B4-BE49-F238E27FC236}">
                    <a16:creationId xmlns:a16="http://schemas.microsoft.com/office/drawing/2014/main" id="{0456EDA2-F62B-8C56-D9F3-17F5604541AD}"/>
                  </a:ext>
                </a:extLst>
              </p:cNvPr>
              <p:cNvSpPr/>
              <p:nvPr/>
            </p:nvSpPr>
            <p:spPr>
              <a:xfrm>
                <a:off x="7993033" y="2346308"/>
                <a:ext cx="182975" cy="182975"/>
              </a:xfrm>
              <a:custGeom>
                <a:avLst/>
                <a:gdLst/>
                <a:ahLst/>
                <a:cxnLst/>
                <a:rect l="l" t="t" r="r" b="b"/>
                <a:pathLst>
                  <a:path w="7319" h="7319" extrusionOk="0">
                    <a:moveTo>
                      <a:pt x="3659" y="1"/>
                    </a:moveTo>
                    <a:cubicBezTo>
                      <a:pt x="1631" y="1"/>
                      <a:pt x="1" y="1631"/>
                      <a:pt x="1" y="3659"/>
                    </a:cubicBezTo>
                    <a:cubicBezTo>
                      <a:pt x="1" y="5688"/>
                      <a:pt x="1631" y="7318"/>
                      <a:pt x="3659" y="7318"/>
                    </a:cubicBezTo>
                    <a:cubicBezTo>
                      <a:pt x="5669" y="7318"/>
                      <a:pt x="7318" y="5688"/>
                      <a:pt x="7318" y="3659"/>
                    </a:cubicBezTo>
                    <a:cubicBezTo>
                      <a:pt x="7318" y="1631"/>
                      <a:pt x="5669" y="1"/>
                      <a:pt x="36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28;p38">
                <a:extLst>
                  <a:ext uri="{FF2B5EF4-FFF2-40B4-BE49-F238E27FC236}">
                    <a16:creationId xmlns:a16="http://schemas.microsoft.com/office/drawing/2014/main" id="{D0F9026A-C5AC-29EC-6E44-7B603F0194B8}"/>
                  </a:ext>
                </a:extLst>
              </p:cNvPr>
              <p:cNvSpPr/>
              <p:nvPr/>
            </p:nvSpPr>
            <p:spPr>
              <a:xfrm>
                <a:off x="7883325" y="2804200"/>
                <a:ext cx="145525" cy="97175"/>
              </a:xfrm>
              <a:custGeom>
                <a:avLst/>
                <a:gdLst/>
                <a:ahLst/>
                <a:cxnLst/>
                <a:rect l="l" t="t" r="r" b="b"/>
                <a:pathLst>
                  <a:path w="5821" h="3887" extrusionOk="0">
                    <a:moveTo>
                      <a:pt x="2920" y="0"/>
                    </a:moveTo>
                    <a:cubicBezTo>
                      <a:pt x="1309" y="0"/>
                      <a:pt x="1" y="872"/>
                      <a:pt x="1" y="1953"/>
                    </a:cubicBezTo>
                    <a:cubicBezTo>
                      <a:pt x="1" y="3014"/>
                      <a:pt x="1309" y="3886"/>
                      <a:pt x="2920" y="3886"/>
                    </a:cubicBezTo>
                    <a:cubicBezTo>
                      <a:pt x="4513" y="3886"/>
                      <a:pt x="5821" y="3014"/>
                      <a:pt x="5821" y="1953"/>
                    </a:cubicBezTo>
                    <a:cubicBezTo>
                      <a:pt x="5821" y="872"/>
                      <a:pt x="4513" y="0"/>
                      <a:pt x="2920" y="0"/>
                    </a:cubicBezTo>
                    <a:close/>
                  </a:path>
                </a:pathLst>
              </a:custGeom>
              <a:solidFill>
                <a:srgbClr val="EACEDE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29;p38">
                <a:extLst>
                  <a:ext uri="{FF2B5EF4-FFF2-40B4-BE49-F238E27FC236}">
                    <a16:creationId xmlns:a16="http://schemas.microsoft.com/office/drawing/2014/main" id="{5798B5CE-EA6E-461D-3FC7-F9170B7AFAFC}"/>
                  </a:ext>
                </a:extLst>
              </p:cNvPr>
              <p:cNvSpPr/>
              <p:nvPr/>
            </p:nvSpPr>
            <p:spPr>
              <a:xfrm>
                <a:off x="7810825" y="2536350"/>
                <a:ext cx="207600" cy="328050"/>
              </a:xfrm>
              <a:custGeom>
                <a:avLst/>
                <a:gdLst/>
                <a:ahLst/>
                <a:cxnLst/>
                <a:rect l="l" t="t" r="r" b="b"/>
                <a:pathLst>
                  <a:path w="8304" h="13122" extrusionOk="0">
                    <a:moveTo>
                      <a:pt x="3120" y="0"/>
                    </a:moveTo>
                    <a:cubicBezTo>
                      <a:pt x="1636" y="0"/>
                      <a:pt x="358" y="1339"/>
                      <a:pt x="266" y="3055"/>
                    </a:cubicBezTo>
                    <a:lnTo>
                      <a:pt x="95" y="6657"/>
                    </a:lnTo>
                    <a:cubicBezTo>
                      <a:pt x="1" y="8420"/>
                      <a:pt x="1195" y="9918"/>
                      <a:pt x="2730" y="10013"/>
                    </a:cubicBezTo>
                    <a:lnTo>
                      <a:pt x="3527" y="10051"/>
                    </a:lnTo>
                    <a:lnTo>
                      <a:pt x="3527" y="11264"/>
                    </a:lnTo>
                    <a:cubicBezTo>
                      <a:pt x="3527" y="12287"/>
                      <a:pt x="4361" y="13122"/>
                      <a:pt x="5384" y="13122"/>
                    </a:cubicBezTo>
                    <a:lnTo>
                      <a:pt x="6086" y="13122"/>
                    </a:lnTo>
                    <a:cubicBezTo>
                      <a:pt x="7109" y="13122"/>
                      <a:pt x="7925" y="12287"/>
                      <a:pt x="7925" y="11264"/>
                    </a:cubicBezTo>
                    <a:lnTo>
                      <a:pt x="7925" y="9615"/>
                    </a:lnTo>
                    <a:lnTo>
                      <a:pt x="8038" y="7700"/>
                    </a:lnTo>
                    <a:cubicBezTo>
                      <a:pt x="8038" y="7586"/>
                      <a:pt x="8019" y="7472"/>
                      <a:pt x="8000" y="7359"/>
                    </a:cubicBezTo>
                    <a:cubicBezTo>
                      <a:pt x="8019" y="7264"/>
                      <a:pt x="8038" y="7169"/>
                      <a:pt x="8038" y="7055"/>
                    </a:cubicBezTo>
                    <a:lnTo>
                      <a:pt x="8228" y="3454"/>
                    </a:lnTo>
                    <a:cubicBezTo>
                      <a:pt x="8304" y="1691"/>
                      <a:pt x="7109" y="193"/>
                      <a:pt x="5574" y="117"/>
                    </a:cubicBezTo>
                    <a:lnTo>
                      <a:pt x="3242" y="3"/>
                    </a:lnTo>
                    <a:cubicBezTo>
                      <a:pt x="3201" y="1"/>
                      <a:pt x="3161" y="0"/>
                      <a:pt x="3120" y="0"/>
                    </a:cubicBezTo>
                    <a:close/>
                  </a:path>
                </a:pathLst>
              </a:custGeom>
              <a:solidFill>
                <a:srgbClr val="FCD7C8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30;p38">
                <a:extLst>
                  <a:ext uri="{FF2B5EF4-FFF2-40B4-BE49-F238E27FC236}">
                    <a16:creationId xmlns:a16="http://schemas.microsoft.com/office/drawing/2014/main" id="{39D5ACBF-C77D-255D-5A73-26AA3F87153D}"/>
                  </a:ext>
                </a:extLst>
              </p:cNvPr>
              <p:cNvSpPr/>
              <p:nvPr/>
            </p:nvSpPr>
            <p:spPr>
              <a:xfrm>
                <a:off x="7909207" y="2634500"/>
                <a:ext cx="26575" cy="26150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1046" extrusionOk="0">
                    <a:moveTo>
                      <a:pt x="518" y="0"/>
                    </a:moveTo>
                    <a:cubicBezTo>
                      <a:pt x="247" y="0"/>
                      <a:pt x="19" y="221"/>
                      <a:pt x="1" y="494"/>
                    </a:cubicBezTo>
                    <a:cubicBezTo>
                      <a:pt x="1" y="779"/>
                      <a:pt x="209" y="1025"/>
                      <a:pt x="513" y="1044"/>
                    </a:cubicBezTo>
                    <a:cubicBezTo>
                      <a:pt x="524" y="1045"/>
                      <a:pt x="535" y="1045"/>
                      <a:pt x="546" y="1045"/>
                    </a:cubicBezTo>
                    <a:cubicBezTo>
                      <a:pt x="816" y="1045"/>
                      <a:pt x="1044" y="824"/>
                      <a:pt x="1062" y="551"/>
                    </a:cubicBezTo>
                    <a:cubicBezTo>
                      <a:pt x="1062" y="248"/>
                      <a:pt x="854" y="1"/>
                      <a:pt x="551" y="1"/>
                    </a:cubicBezTo>
                    <a:cubicBezTo>
                      <a:pt x="540" y="1"/>
                      <a:pt x="528" y="0"/>
                      <a:pt x="5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31;p38">
                <a:extLst>
                  <a:ext uri="{FF2B5EF4-FFF2-40B4-BE49-F238E27FC236}">
                    <a16:creationId xmlns:a16="http://schemas.microsoft.com/office/drawing/2014/main" id="{6FFDA8D3-DE1C-8D01-07A4-5CBBF3ED42AB}"/>
                  </a:ext>
                </a:extLst>
              </p:cNvPr>
              <p:cNvSpPr/>
              <p:nvPr/>
            </p:nvSpPr>
            <p:spPr>
              <a:xfrm>
                <a:off x="7827232" y="2630225"/>
                <a:ext cx="22775" cy="22325"/>
              </a:xfrm>
              <a:custGeom>
                <a:avLst/>
                <a:gdLst/>
                <a:ahLst/>
                <a:cxnLst/>
                <a:rect l="l" t="t" r="r" b="b"/>
                <a:pathLst>
                  <a:path w="911" h="893" extrusionOk="0">
                    <a:moveTo>
                      <a:pt x="440" y="1"/>
                    </a:moveTo>
                    <a:cubicBezTo>
                      <a:pt x="209" y="1"/>
                      <a:pt x="19" y="184"/>
                      <a:pt x="19" y="419"/>
                    </a:cubicBezTo>
                    <a:cubicBezTo>
                      <a:pt x="0" y="665"/>
                      <a:pt x="190" y="874"/>
                      <a:pt x="436" y="893"/>
                    </a:cubicBezTo>
                    <a:cubicBezTo>
                      <a:pt x="683" y="893"/>
                      <a:pt x="891" y="703"/>
                      <a:pt x="910" y="457"/>
                    </a:cubicBezTo>
                    <a:cubicBezTo>
                      <a:pt x="910" y="210"/>
                      <a:pt x="721" y="2"/>
                      <a:pt x="474" y="2"/>
                    </a:cubicBezTo>
                    <a:cubicBezTo>
                      <a:pt x="463" y="1"/>
                      <a:pt x="452" y="1"/>
                      <a:pt x="4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32;p38">
                <a:extLst>
                  <a:ext uri="{FF2B5EF4-FFF2-40B4-BE49-F238E27FC236}">
                    <a16:creationId xmlns:a16="http://schemas.microsoft.com/office/drawing/2014/main" id="{05AC8E47-767F-0A18-7932-A6C683D4FA40}"/>
                  </a:ext>
                </a:extLst>
              </p:cNvPr>
              <p:cNvSpPr/>
              <p:nvPr/>
            </p:nvSpPr>
            <p:spPr>
              <a:xfrm>
                <a:off x="7859457" y="2692825"/>
                <a:ext cx="46475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859" h="1081" fill="none" extrusionOk="0">
                    <a:moveTo>
                      <a:pt x="0" y="133"/>
                    </a:moveTo>
                    <a:cubicBezTo>
                      <a:pt x="0" y="133"/>
                      <a:pt x="228" y="910"/>
                      <a:pt x="797" y="986"/>
                    </a:cubicBezTo>
                    <a:cubicBezTo>
                      <a:pt x="1346" y="1081"/>
                      <a:pt x="1801" y="474"/>
                      <a:pt x="1858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33;p38">
                <a:extLst>
                  <a:ext uri="{FF2B5EF4-FFF2-40B4-BE49-F238E27FC236}">
                    <a16:creationId xmlns:a16="http://schemas.microsoft.com/office/drawing/2014/main" id="{D283F3D2-E81D-149E-A293-DD760B067336}"/>
                  </a:ext>
                </a:extLst>
              </p:cNvPr>
              <p:cNvSpPr/>
              <p:nvPr/>
            </p:nvSpPr>
            <p:spPr>
              <a:xfrm>
                <a:off x="7914907" y="2664325"/>
                <a:ext cx="66850" cy="65050"/>
              </a:xfrm>
              <a:custGeom>
                <a:avLst/>
                <a:gdLst/>
                <a:ahLst/>
                <a:cxnLst/>
                <a:rect l="l" t="t" r="r" b="b"/>
                <a:pathLst>
                  <a:path w="2674" h="2602" extrusionOk="0">
                    <a:moveTo>
                      <a:pt x="1333" y="1"/>
                    </a:moveTo>
                    <a:cubicBezTo>
                      <a:pt x="644" y="1"/>
                      <a:pt x="75" y="538"/>
                      <a:pt x="38" y="1235"/>
                    </a:cubicBezTo>
                    <a:cubicBezTo>
                      <a:pt x="0" y="1955"/>
                      <a:pt x="550" y="2581"/>
                      <a:pt x="1270" y="2600"/>
                    </a:cubicBezTo>
                    <a:cubicBezTo>
                      <a:pt x="1294" y="2601"/>
                      <a:pt x="1317" y="2602"/>
                      <a:pt x="1341" y="2602"/>
                    </a:cubicBezTo>
                    <a:cubicBezTo>
                      <a:pt x="2030" y="2602"/>
                      <a:pt x="2599" y="2065"/>
                      <a:pt x="2635" y="1368"/>
                    </a:cubicBezTo>
                    <a:cubicBezTo>
                      <a:pt x="2673" y="647"/>
                      <a:pt x="2124" y="41"/>
                      <a:pt x="1403" y="3"/>
                    </a:cubicBezTo>
                    <a:cubicBezTo>
                      <a:pt x="1380" y="2"/>
                      <a:pt x="1356" y="1"/>
                      <a:pt x="1333" y="1"/>
                    </a:cubicBezTo>
                    <a:close/>
                  </a:path>
                </a:pathLst>
              </a:custGeom>
              <a:solidFill>
                <a:srgbClr val="FF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34;p38">
                <a:extLst>
                  <a:ext uri="{FF2B5EF4-FFF2-40B4-BE49-F238E27FC236}">
                    <a16:creationId xmlns:a16="http://schemas.microsoft.com/office/drawing/2014/main" id="{160F739A-93A9-2A77-0FE2-550891A036D6}"/>
                  </a:ext>
                </a:extLst>
              </p:cNvPr>
              <p:cNvSpPr/>
              <p:nvPr/>
            </p:nvSpPr>
            <p:spPr>
              <a:xfrm>
                <a:off x="7817944" y="2668650"/>
                <a:ext cx="32250" cy="49800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1992" extrusionOk="0">
                    <a:moveTo>
                      <a:pt x="323" y="0"/>
                    </a:moveTo>
                    <a:cubicBezTo>
                      <a:pt x="228" y="0"/>
                      <a:pt x="152" y="0"/>
                      <a:pt x="76" y="19"/>
                    </a:cubicBezTo>
                    <a:lnTo>
                      <a:pt x="19" y="1365"/>
                    </a:lnTo>
                    <a:cubicBezTo>
                      <a:pt x="0" y="1574"/>
                      <a:pt x="0" y="1763"/>
                      <a:pt x="38" y="1953"/>
                    </a:cubicBezTo>
                    <a:cubicBezTo>
                      <a:pt x="95" y="1972"/>
                      <a:pt x="152" y="1991"/>
                      <a:pt x="209" y="1991"/>
                    </a:cubicBezTo>
                    <a:cubicBezTo>
                      <a:pt x="221" y="1991"/>
                      <a:pt x="233" y="1991"/>
                      <a:pt x="245" y="1991"/>
                    </a:cubicBezTo>
                    <a:cubicBezTo>
                      <a:pt x="779" y="1991"/>
                      <a:pt x="1233" y="1581"/>
                      <a:pt x="1252" y="1043"/>
                    </a:cubicBezTo>
                    <a:cubicBezTo>
                      <a:pt x="1289" y="493"/>
                      <a:pt x="853" y="38"/>
                      <a:pt x="323" y="0"/>
                    </a:cubicBezTo>
                    <a:close/>
                  </a:path>
                </a:pathLst>
              </a:custGeom>
              <a:solidFill>
                <a:srgbClr val="FF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435;p38">
                <a:extLst>
                  <a:ext uri="{FF2B5EF4-FFF2-40B4-BE49-F238E27FC236}">
                    <a16:creationId xmlns:a16="http://schemas.microsoft.com/office/drawing/2014/main" id="{E1F04CB9-2B15-8D10-D4D3-4F5299BFE017}"/>
                  </a:ext>
                </a:extLst>
              </p:cNvPr>
              <p:cNvSpPr/>
              <p:nvPr/>
            </p:nvSpPr>
            <p:spPr>
              <a:xfrm>
                <a:off x="7992350" y="2640625"/>
                <a:ext cx="95275" cy="92100"/>
              </a:xfrm>
              <a:custGeom>
                <a:avLst/>
                <a:gdLst/>
                <a:ahLst/>
                <a:cxnLst/>
                <a:rect l="l" t="t" r="r" b="b"/>
                <a:pathLst>
                  <a:path w="3811" h="3684" extrusionOk="0">
                    <a:moveTo>
                      <a:pt x="1906" y="0"/>
                    </a:moveTo>
                    <a:cubicBezTo>
                      <a:pt x="928" y="0"/>
                      <a:pt x="112" y="776"/>
                      <a:pt x="57" y="1747"/>
                    </a:cubicBezTo>
                    <a:cubicBezTo>
                      <a:pt x="0" y="2752"/>
                      <a:pt x="796" y="3624"/>
                      <a:pt x="1820" y="3681"/>
                    </a:cubicBezTo>
                    <a:cubicBezTo>
                      <a:pt x="1854" y="3682"/>
                      <a:pt x="1889" y="3683"/>
                      <a:pt x="1923" y="3683"/>
                    </a:cubicBezTo>
                    <a:cubicBezTo>
                      <a:pt x="2902" y="3683"/>
                      <a:pt x="3717" y="2907"/>
                      <a:pt x="3754" y="1937"/>
                    </a:cubicBezTo>
                    <a:cubicBezTo>
                      <a:pt x="3810" y="913"/>
                      <a:pt x="3033" y="60"/>
                      <a:pt x="2009" y="3"/>
                    </a:cubicBezTo>
                    <a:cubicBezTo>
                      <a:pt x="1975" y="1"/>
                      <a:pt x="1941" y="0"/>
                      <a:pt x="1906" y="0"/>
                    </a:cubicBezTo>
                    <a:close/>
                  </a:path>
                </a:pathLst>
              </a:custGeom>
              <a:solidFill>
                <a:srgbClr val="FCD7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436;p38">
                <a:extLst>
                  <a:ext uri="{FF2B5EF4-FFF2-40B4-BE49-F238E27FC236}">
                    <a16:creationId xmlns:a16="http://schemas.microsoft.com/office/drawing/2014/main" id="{137DF57E-6283-A127-006B-9B762BB5D009}"/>
                  </a:ext>
                </a:extLst>
              </p:cNvPr>
              <p:cNvSpPr/>
              <p:nvPr/>
            </p:nvSpPr>
            <p:spPr>
              <a:xfrm>
                <a:off x="8014150" y="2660125"/>
                <a:ext cx="31775" cy="31300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2" fill="none" extrusionOk="0">
                    <a:moveTo>
                      <a:pt x="19" y="1251"/>
                    </a:moveTo>
                    <a:cubicBezTo>
                      <a:pt x="19" y="1251"/>
                      <a:pt x="0" y="0"/>
                      <a:pt x="1270" y="209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1895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437;p38">
                <a:extLst>
                  <a:ext uri="{FF2B5EF4-FFF2-40B4-BE49-F238E27FC236}">
                    <a16:creationId xmlns:a16="http://schemas.microsoft.com/office/drawing/2014/main" id="{28ACF8CD-7A2F-8726-AF80-3581B0749FF9}"/>
                  </a:ext>
                </a:extLst>
              </p:cNvPr>
              <p:cNvSpPr/>
              <p:nvPr/>
            </p:nvSpPr>
            <p:spPr>
              <a:xfrm>
                <a:off x="7831032" y="2615575"/>
                <a:ext cx="16600" cy="3800"/>
              </a:xfrm>
              <a:custGeom>
                <a:avLst/>
                <a:gdLst/>
                <a:ahLst/>
                <a:cxnLst/>
                <a:rect l="l" t="t" r="r" b="b"/>
                <a:pathLst>
                  <a:path w="664" h="152" fill="none" extrusionOk="0">
                    <a:moveTo>
                      <a:pt x="0" y="152"/>
                    </a:moveTo>
                    <a:cubicBezTo>
                      <a:pt x="209" y="76"/>
                      <a:pt x="436" y="19"/>
                      <a:pt x="663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1895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438;p38">
                <a:extLst>
                  <a:ext uri="{FF2B5EF4-FFF2-40B4-BE49-F238E27FC236}">
                    <a16:creationId xmlns:a16="http://schemas.microsoft.com/office/drawing/2014/main" id="{3C3D05B9-69FA-5F59-412B-512312B3FF3F}"/>
                  </a:ext>
                </a:extLst>
              </p:cNvPr>
              <p:cNvSpPr/>
              <p:nvPr/>
            </p:nvSpPr>
            <p:spPr>
              <a:xfrm>
                <a:off x="7913957" y="2613200"/>
                <a:ext cx="32725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1309" h="266" fill="none" extrusionOk="0">
                    <a:moveTo>
                      <a:pt x="0" y="0"/>
                    </a:moveTo>
                    <a:cubicBezTo>
                      <a:pt x="455" y="38"/>
                      <a:pt x="891" y="133"/>
                      <a:pt x="1308" y="266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1895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439;p38">
                <a:extLst>
                  <a:ext uri="{FF2B5EF4-FFF2-40B4-BE49-F238E27FC236}">
                    <a16:creationId xmlns:a16="http://schemas.microsoft.com/office/drawing/2014/main" id="{5C194ADA-AD49-1BB1-2A46-7FE0E03BEF72}"/>
                  </a:ext>
                </a:extLst>
              </p:cNvPr>
              <p:cNvSpPr/>
              <p:nvPr/>
            </p:nvSpPr>
            <p:spPr>
              <a:xfrm>
                <a:off x="7863732" y="2631675"/>
                <a:ext cx="18025" cy="37475"/>
              </a:xfrm>
              <a:custGeom>
                <a:avLst/>
                <a:gdLst/>
                <a:ahLst/>
                <a:cxnLst/>
                <a:rect l="l" t="t" r="r" b="b"/>
                <a:pathLst>
                  <a:path w="721" h="1499" fill="none" extrusionOk="0">
                    <a:moveTo>
                      <a:pt x="607" y="1"/>
                    </a:moveTo>
                    <a:cubicBezTo>
                      <a:pt x="436" y="456"/>
                      <a:pt x="228" y="911"/>
                      <a:pt x="0" y="1328"/>
                    </a:cubicBezTo>
                    <a:cubicBezTo>
                      <a:pt x="190" y="1385"/>
                      <a:pt x="493" y="1460"/>
                      <a:pt x="720" y="1498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440;p38">
                <a:extLst>
                  <a:ext uri="{FF2B5EF4-FFF2-40B4-BE49-F238E27FC236}">
                    <a16:creationId xmlns:a16="http://schemas.microsoft.com/office/drawing/2014/main" id="{EC66E288-540D-3B73-6636-0C2142825E96}"/>
                  </a:ext>
                </a:extLst>
              </p:cNvPr>
              <p:cNvSpPr/>
              <p:nvPr/>
            </p:nvSpPr>
            <p:spPr>
              <a:xfrm>
                <a:off x="7807025" y="2502475"/>
                <a:ext cx="262600" cy="166675"/>
              </a:xfrm>
              <a:custGeom>
                <a:avLst/>
                <a:gdLst/>
                <a:ahLst/>
                <a:cxnLst/>
                <a:rect l="l" t="t" r="r" b="b"/>
                <a:pathLst>
                  <a:path w="10504" h="6667" extrusionOk="0">
                    <a:moveTo>
                      <a:pt x="4591" y="0"/>
                    </a:moveTo>
                    <a:cubicBezTo>
                      <a:pt x="2599" y="0"/>
                      <a:pt x="515" y="1010"/>
                      <a:pt x="1" y="4354"/>
                    </a:cubicBezTo>
                    <a:cubicBezTo>
                      <a:pt x="1" y="4354"/>
                      <a:pt x="1916" y="3766"/>
                      <a:pt x="3034" y="1946"/>
                    </a:cubicBezTo>
                    <a:cubicBezTo>
                      <a:pt x="3034" y="1946"/>
                      <a:pt x="3243" y="3330"/>
                      <a:pt x="6617" y="4865"/>
                    </a:cubicBezTo>
                    <a:cubicBezTo>
                      <a:pt x="6920" y="4998"/>
                      <a:pt x="7186" y="5093"/>
                      <a:pt x="7432" y="5188"/>
                    </a:cubicBezTo>
                    <a:lnTo>
                      <a:pt x="7603" y="6666"/>
                    </a:lnTo>
                    <a:lnTo>
                      <a:pt x="8645" y="5396"/>
                    </a:lnTo>
                    <a:cubicBezTo>
                      <a:pt x="10503" y="5301"/>
                      <a:pt x="9422" y="2458"/>
                      <a:pt x="8437" y="1358"/>
                    </a:cubicBezTo>
                    <a:cubicBezTo>
                      <a:pt x="7882" y="717"/>
                      <a:pt x="6269" y="0"/>
                      <a:pt x="45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0" name="Звезда: 4 точки 79">
            <a:extLst>
              <a:ext uri="{FF2B5EF4-FFF2-40B4-BE49-F238E27FC236}">
                <a16:creationId xmlns:a16="http://schemas.microsoft.com/office/drawing/2014/main" id="{F765B9BC-D2F4-07B1-B1BB-B044201BC087}"/>
              </a:ext>
            </a:extLst>
          </p:cNvPr>
          <p:cNvSpPr/>
          <p:nvPr/>
        </p:nvSpPr>
        <p:spPr>
          <a:xfrm>
            <a:off x="8218456" y="3105911"/>
            <a:ext cx="591884" cy="646177"/>
          </a:xfrm>
          <a:custGeom>
            <a:avLst/>
            <a:gdLst>
              <a:gd name="connsiteX0" fmla="*/ 0 w 774266"/>
              <a:gd name="connsiteY0" fmla="*/ 402632 h 805263"/>
              <a:gd name="connsiteX1" fmla="*/ 318697 w 774266"/>
              <a:gd name="connsiteY1" fmla="*/ 331456 h 805263"/>
              <a:gd name="connsiteX2" fmla="*/ 387133 w 774266"/>
              <a:gd name="connsiteY2" fmla="*/ 0 h 805263"/>
              <a:gd name="connsiteX3" fmla="*/ 455569 w 774266"/>
              <a:gd name="connsiteY3" fmla="*/ 331456 h 805263"/>
              <a:gd name="connsiteX4" fmla="*/ 774266 w 774266"/>
              <a:gd name="connsiteY4" fmla="*/ 402632 h 805263"/>
              <a:gd name="connsiteX5" fmla="*/ 455569 w 774266"/>
              <a:gd name="connsiteY5" fmla="*/ 473807 h 805263"/>
              <a:gd name="connsiteX6" fmla="*/ 387133 w 774266"/>
              <a:gd name="connsiteY6" fmla="*/ 805263 h 805263"/>
              <a:gd name="connsiteX7" fmla="*/ 318697 w 774266"/>
              <a:gd name="connsiteY7" fmla="*/ 473807 h 805263"/>
              <a:gd name="connsiteX8" fmla="*/ 0 w 774266"/>
              <a:gd name="connsiteY8" fmla="*/ 402632 h 805263"/>
              <a:gd name="connsiteX0" fmla="*/ 0 w 774266"/>
              <a:gd name="connsiteY0" fmla="*/ 402632 h 805263"/>
              <a:gd name="connsiteX1" fmla="*/ 318697 w 774266"/>
              <a:gd name="connsiteY1" fmla="*/ 331456 h 805263"/>
              <a:gd name="connsiteX2" fmla="*/ 387133 w 774266"/>
              <a:gd name="connsiteY2" fmla="*/ 0 h 805263"/>
              <a:gd name="connsiteX3" fmla="*/ 468904 w 774266"/>
              <a:gd name="connsiteY3" fmla="*/ 323836 h 805263"/>
              <a:gd name="connsiteX4" fmla="*/ 774266 w 774266"/>
              <a:gd name="connsiteY4" fmla="*/ 402632 h 805263"/>
              <a:gd name="connsiteX5" fmla="*/ 455569 w 774266"/>
              <a:gd name="connsiteY5" fmla="*/ 473807 h 805263"/>
              <a:gd name="connsiteX6" fmla="*/ 387133 w 774266"/>
              <a:gd name="connsiteY6" fmla="*/ 805263 h 805263"/>
              <a:gd name="connsiteX7" fmla="*/ 318697 w 774266"/>
              <a:gd name="connsiteY7" fmla="*/ 473807 h 805263"/>
              <a:gd name="connsiteX8" fmla="*/ 0 w 774266"/>
              <a:gd name="connsiteY8" fmla="*/ 402632 h 805263"/>
              <a:gd name="connsiteX0" fmla="*/ 0 w 774266"/>
              <a:gd name="connsiteY0" fmla="*/ 402632 h 805263"/>
              <a:gd name="connsiteX1" fmla="*/ 309172 w 774266"/>
              <a:gd name="connsiteY1" fmla="*/ 321931 h 805263"/>
              <a:gd name="connsiteX2" fmla="*/ 387133 w 774266"/>
              <a:gd name="connsiteY2" fmla="*/ 0 h 805263"/>
              <a:gd name="connsiteX3" fmla="*/ 468904 w 774266"/>
              <a:gd name="connsiteY3" fmla="*/ 323836 h 805263"/>
              <a:gd name="connsiteX4" fmla="*/ 774266 w 774266"/>
              <a:gd name="connsiteY4" fmla="*/ 402632 h 805263"/>
              <a:gd name="connsiteX5" fmla="*/ 455569 w 774266"/>
              <a:gd name="connsiteY5" fmla="*/ 473807 h 805263"/>
              <a:gd name="connsiteX6" fmla="*/ 387133 w 774266"/>
              <a:gd name="connsiteY6" fmla="*/ 805263 h 805263"/>
              <a:gd name="connsiteX7" fmla="*/ 318697 w 774266"/>
              <a:gd name="connsiteY7" fmla="*/ 473807 h 805263"/>
              <a:gd name="connsiteX8" fmla="*/ 0 w 774266"/>
              <a:gd name="connsiteY8" fmla="*/ 402632 h 805263"/>
              <a:gd name="connsiteX0" fmla="*/ 0 w 774266"/>
              <a:gd name="connsiteY0" fmla="*/ 402632 h 805263"/>
              <a:gd name="connsiteX1" fmla="*/ 309172 w 774266"/>
              <a:gd name="connsiteY1" fmla="*/ 321931 h 805263"/>
              <a:gd name="connsiteX2" fmla="*/ 387133 w 774266"/>
              <a:gd name="connsiteY2" fmla="*/ 0 h 805263"/>
              <a:gd name="connsiteX3" fmla="*/ 468904 w 774266"/>
              <a:gd name="connsiteY3" fmla="*/ 323836 h 805263"/>
              <a:gd name="connsiteX4" fmla="*/ 774266 w 774266"/>
              <a:gd name="connsiteY4" fmla="*/ 402632 h 805263"/>
              <a:gd name="connsiteX5" fmla="*/ 455569 w 774266"/>
              <a:gd name="connsiteY5" fmla="*/ 473807 h 805263"/>
              <a:gd name="connsiteX6" fmla="*/ 387133 w 774266"/>
              <a:gd name="connsiteY6" fmla="*/ 805263 h 805263"/>
              <a:gd name="connsiteX7" fmla="*/ 307267 w 774266"/>
              <a:gd name="connsiteY7" fmla="*/ 479522 h 805263"/>
              <a:gd name="connsiteX8" fmla="*/ 0 w 774266"/>
              <a:gd name="connsiteY8" fmla="*/ 402632 h 805263"/>
              <a:gd name="connsiteX0" fmla="*/ 0 w 774266"/>
              <a:gd name="connsiteY0" fmla="*/ 402632 h 805263"/>
              <a:gd name="connsiteX1" fmla="*/ 309172 w 774266"/>
              <a:gd name="connsiteY1" fmla="*/ 321931 h 805263"/>
              <a:gd name="connsiteX2" fmla="*/ 387133 w 774266"/>
              <a:gd name="connsiteY2" fmla="*/ 0 h 805263"/>
              <a:gd name="connsiteX3" fmla="*/ 468904 w 774266"/>
              <a:gd name="connsiteY3" fmla="*/ 323836 h 805263"/>
              <a:gd name="connsiteX4" fmla="*/ 774266 w 774266"/>
              <a:gd name="connsiteY4" fmla="*/ 402632 h 805263"/>
              <a:gd name="connsiteX5" fmla="*/ 468904 w 774266"/>
              <a:gd name="connsiteY5" fmla="*/ 483332 h 805263"/>
              <a:gd name="connsiteX6" fmla="*/ 387133 w 774266"/>
              <a:gd name="connsiteY6" fmla="*/ 805263 h 805263"/>
              <a:gd name="connsiteX7" fmla="*/ 307267 w 774266"/>
              <a:gd name="connsiteY7" fmla="*/ 479522 h 805263"/>
              <a:gd name="connsiteX8" fmla="*/ 0 w 774266"/>
              <a:gd name="connsiteY8" fmla="*/ 402632 h 805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4266" h="805263">
                <a:moveTo>
                  <a:pt x="0" y="402632"/>
                </a:moveTo>
                <a:lnTo>
                  <a:pt x="309172" y="321931"/>
                </a:lnTo>
                <a:lnTo>
                  <a:pt x="387133" y="0"/>
                </a:lnTo>
                <a:lnTo>
                  <a:pt x="468904" y="323836"/>
                </a:lnTo>
                <a:lnTo>
                  <a:pt x="774266" y="402632"/>
                </a:lnTo>
                <a:lnTo>
                  <a:pt x="468904" y="483332"/>
                </a:lnTo>
                <a:lnTo>
                  <a:pt x="387133" y="805263"/>
                </a:lnTo>
                <a:lnTo>
                  <a:pt x="307267" y="479522"/>
                </a:lnTo>
                <a:lnTo>
                  <a:pt x="0" y="402632"/>
                </a:lnTo>
                <a:close/>
              </a:path>
            </a:pathLst>
          </a:custGeom>
          <a:solidFill>
            <a:srgbClr val="EACED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Звезда: 4 точки 80">
            <a:extLst>
              <a:ext uri="{FF2B5EF4-FFF2-40B4-BE49-F238E27FC236}">
                <a16:creationId xmlns:a16="http://schemas.microsoft.com/office/drawing/2014/main" id="{6960D19F-F80E-73CE-3F63-3C11F5760472}"/>
              </a:ext>
            </a:extLst>
          </p:cNvPr>
          <p:cNvSpPr/>
          <p:nvPr/>
        </p:nvSpPr>
        <p:spPr>
          <a:xfrm>
            <a:off x="8883956" y="224735"/>
            <a:ext cx="487581" cy="583717"/>
          </a:xfrm>
          <a:prstGeom prst="star4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Звезда: 4 точки 81">
            <a:extLst>
              <a:ext uri="{FF2B5EF4-FFF2-40B4-BE49-F238E27FC236}">
                <a16:creationId xmlns:a16="http://schemas.microsoft.com/office/drawing/2014/main" id="{57D99ED6-29F1-D9F8-995F-CFB2DECAB8F1}"/>
              </a:ext>
            </a:extLst>
          </p:cNvPr>
          <p:cNvSpPr/>
          <p:nvPr/>
        </p:nvSpPr>
        <p:spPr>
          <a:xfrm>
            <a:off x="654715" y="5173390"/>
            <a:ext cx="774266" cy="805263"/>
          </a:xfrm>
          <a:prstGeom prst="star4">
            <a:avLst/>
          </a:prstGeom>
          <a:solidFill>
            <a:srgbClr val="EACED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Звезда: 4 точки 82">
            <a:extLst>
              <a:ext uri="{FF2B5EF4-FFF2-40B4-BE49-F238E27FC236}">
                <a16:creationId xmlns:a16="http://schemas.microsoft.com/office/drawing/2014/main" id="{9C135080-CD32-3F2E-FA32-C3191D3CC550}"/>
              </a:ext>
            </a:extLst>
          </p:cNvPr>
          <p:cNvSpPr/>
          <p:nvPr/>
        </p:nvSpPr>
        <p:spPr>
          <a:xfrm>
            <a:off x="8832469" y="2180310"/>
            <a:ext cx="919833" cy="1096397"/>
          </a:xfrm>
          <a:custGeom>
            <a:avLst/>
            <a:gdLst>
              <a:gd name="connsiteX0" fmla="*/ 0 w 868523"/>
              <a:gd name="connsiteY0" fmla="*/ 548199 h 1096397"/>
              <a:gd name="connsiteX1" fmla="*/ 357494 w 868523"/>
              <a:gd name="connsiteY1" fmla="*/ 451290 h 1096397"/>
              <a:gd name="connsiteX2" fmla="*/ 434262 w 868523"/>
              <a:gd name="connsiteY2" fmla="*/ 0 h 1096397"/>
              <a:gd name="connsiteX3" fmla="*/ 511029 w 868523"/>
              <a:gd name="connsiteY3" fmla="*/ 451290 h 1096397"/>
              <a:gd name="connsiteX4" fmla="*/ 868523 w 868523"/>
              <a:gd name="connsiteY4" fmla="*/ 548199 h 1096397"/>
              <a:gd name="connsiteX5" fmla="*/ 511029 w 868523"/>
              <a:gd name="connsiteY5" fmla="*/ 645107 h 1096397"/>
              <a:gd name="connsiteX6" fmla="*/ 434262 w 868523"/>
              <a:gd name="connsiteY6" fmla="*/ 1096397 h 1096397"/>
              <a:gd name="connsiteX7" fmla="*/ 357494 w 868523"/>
              <a:gd name="connsiteY7" fmla="*/ 645107 h 1096397"/>
              <a:gd name="connsiteX8" fmla="*/ 0 w 868523"/>
              <a:gd name="connsiteY8" fmla="*/ 548199 h 1096397"/>
              <a:gd name="connsiteX0" fmla="*/ 0 w 868523"/>
              <a:gd name="connsiteY0" fmla="*/ 548199 h 1096397"/>
              <a:gd name="connsiteX1" fmla="*/ 357494 w 868523"/>
              <a:gd name="connsiteY1" fmla="*/ 451290 h 1096397"/>
              <a:gd name="connsiteX2" fmla="*/ 434262 w 868523"/>
              <a:gd name="connsiteY2" fmla="*/ 0 h 1096397"/>
              <a:gd name="connsiteX3" fmla="*/ 564369 w 868523"/>
              <a:gd name="connsiteY3" fmla="*/ 403030 h 1096397"/>
              <a:gd name="connsiteX4" fmla="*/ 868523 w 868523"/>
              <a:gd name="connsiteY4" fmla="*/ 548199 h 1096397"/>
              <a:gd name="connsiteX5" fmla="*/ 511029 w 868523"/>
              <a:gd name="connsiteY5" fmla="*/ 645107 h 1096397"/>
              <a:gd name="connsiteX6" fmla="*/ 434262 w 868523"/>
              <a:gd name="connsiteY6" fmla="*/ 1096397 h 1096397"/>
              <a:gd name="connsiteX7" fmla="*/ 357494 w 868523"/>
              <a:gd name="connsiteY7" fmla="*/ 645107 h 1096397"/>
              <a:gd name="connsiteX8" fmla="*/ 0 w 868523"/>
              <a:gd name="connsiteY8" fmla="*/ 548199 h 1096397"/>
              <a:gd name="connsiteX0" fmla="*/ 0 w 868523"/>
              <a:gd name="connsiteY0" fmla="*/ 548199 h 1096397"/>
              <a:gd name="connsiteX1" fmla="*/ 311774 w 868523"/>
              <a:gd name="connsiteY1" fmla="*/ 405570 h 1096397"/>
              <a:gd name="connsiteX2" fmla="*/ 434262 w 868523"/>
              <a:gd name="connsiteY2" fmla="*/ 0 h 1096397"/>
              <a:gd name="connsiteX3" fmla="*/ 564369 w 868523"/>
              <a:gd name="connsiteY3" fmla="*/ 403030 h 1096397"/>
              <a:gd name="connsiteX4" fmla="*/ 868523 w 868523"/>
              <a:gd name="connsiteY4" fmla="*/ 548199 h 1096397"/>
              <a:gd name="connsiteX5" fmla="*/ 511029 w 868523"/>
              <a:gd name="connsiteY5" fmla="*/ 645107 h 1096397"/>
              <a:gd name="connsiteX6" fmla="*/ 434262 w 868523"/>
              <a:gd name="connsiteY6" fmla="*/ 1096397 h 1096397"/>
              <a:gd name="connsiteX7" fmla="*/ 357494 w 868523"/>
              <a:gd name="connsiteY7" fmla="*/ 645107 h 1096397"/>
              <a:gd name="connsiteX8" fmla="*/ 0 w 868523"/>
              <a:gd name="connsiteY8" fmla="*/ 548199 h 1096397"/>
              <a:gd name="connsiteX0" fmla="*/ 0 w 868523"/>
              <a:gd name="connsiteY0" fmla="*/ 548199 h 1096397"/>
              <a:gd name="connsiteX1" fmla="*/ 311774 w 868523"/>
              <a:gd name="connsiteY1" fmla="*/ 405570 h 1096397"/>
              <a:gd name="connsiteX2" fmla="*/ 434262 w 868523"/>
              <a:gd name="connsiteY2" fmla="*/ 0 h 1096397"/>
              <a:gd name="connsiteX3" fmla="*/ 564369 w 868523"/>
              <a:gd name="connsiteY3" fmla="*/ 403030 h 1096397"/>
              <a:gd name="connsiteX4" fmla="*/ 868523 w 868523"/>
              <a:gd name="connsiteY4" fmla="*/ 548199 h 1096397"/>
              <a:gd name="connsiteX5" fmla="*/ 574529 w 868523"/>
              <a:gd name="connsiteY5" fmla="*/ 683207 h 1096397"/>
              <a:gd name="connsiteX6" fmla="*/ 434262 w 868523"/>
              <a:gd name="connsiteY6" fmla="*/ 1096397 h 1096397"/>
              <a:gd name="connsiteX7" fmla="*/ 357494 w 868523"/>
              <a:gd name="connsiteY7" fmla="*/ 645107 h 1096397"/>
              <a:gd name="connsiteX8" fmla="*/ 0 w 868523"/>
              <a:gd name="connsiteY8" fmla="*/ 548199 h 1096397"/>
              <a:gd name="connsiteX0" fmla="*/ 0 w 868523"/>
              <a:gd name="connsiteY0" fmla="*/ 548199 h 1096397"/>
              <a:gd name="connsiteX1" fmla="*/ 311774 w 868523"/>
              <a:gd name="connsiteY1" fmla="*/ 405570 h 1096397"/>
              <a:gd name="connsiteX2" fmla="*/ 434262 w 868523"/>
              <a:gd name="connsiteY2" fmla="*/ 0 h 1096397"/>
              <a:gd name="connsiteX3" fmla="*/ 564369 w 868523"/>
              <a:gd name="connsiteY3" fmla="*/ 403030 h 1096397"/>
              <a:gd name="connsiteX4" fmla="*/ 868523 w 868523"/>
              <a:gd name="connsiteY4" fmla="*/ 548199 h 1096397"/>
              <a:gd name="connsiteX5" fmla="*/ 574529 w 868523"/>
              <a:gd name="connsiteY5" fmla="*/ 683207 h 1096397"/>
              <a:gd name="connsiteX6" fmla="*/ 434262 w 868523"/>
              <a:gd name="connsiteY6" fmla="*/ 1096397 h 1096397"/>
              <a:gd name="connsiteX7" fmla="*/ 304154 w 868523"/>
              <a:gd name="connsiteY7" fmla="*/ 685747 h 1096397"/>
              <a:gd name="connsiteX8" fmla="*/ 0 w 868523"/>
              <a:gd name="connsiteY8" fmla="*/ 548199 h 1096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8523" h="1096397">
                <a:moveTo>
                  <a:pt x="0" y="548199"/>
                </a:moveTo>
                <a:lnTo>
                  <a:pt x="311774" y="405570"/>
                </a:lnTo>
                <a:lnTo>
                  <a:pt x="434262" y="0"/>
                </a:lnTo>
                <a:lnTo>
                  <a:pt x="564369" y="403030"/>
                </a:lnTo>
                <a:lnTo>
                  <a:pt x="868523" y="548199"/>
                </a:lnTo>
                <a:lnTo>
                  <a:pt x="574529" y="683207"/>
                </a:lnTo>
                <a:lnTo>
                  <a:pt x="434262" y="1096397"/>
                </a:lnTo>
                <a:lnTo>
                  <a:pt x="304154" y="685747"/>
                </a:lnTo>
                <a:lnTo>
                  <a:pt x="0" y="548199"/>
                </a:lnTo>
                <a:close/>
              </a:path>
            </a:pathLst>
          </a:custGeom>
          <a:solidFill>
            <a:srgbClr val="9BD5C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Звезда: 4 точки 83">
            <a:extLst>
              <a:ext uri="{FF2B5EF4-FFF2-40B4-BE49-F238E27FC236}">
                <a16:creationId xmlns:a16="http://schemas.microsoft.com/office/drawing/2014/main" id="{FF1FF796-E5CB-7D73-8723-56516E2C1F4A}"/>
              </a:ext>
            </a:extLst>
          </p:cNvPr>
          <p:cNvSpPr/>
          <p:nvPr/>
        </p:nvSpPr>
        <p:spPr>
          <a:xfrm>
            <a:off x="10896542" y="516594"/>
            <a:ext cx="927773" cy="920046"/>
          </a:xfrm>
          <a:custGeom>
            <a:avLst/>
            <a:gdLst>
              <a:gd name="connsiteX0" fmla="*/ 0 w 927773"/>
              <a:gd name="connsiteY0" fmla="*/ 460023 h 920046"/>
              <a:gd name="connsiteX1" fmla="*/ 381882 w 927773"/>
              <a:gd name="connsiteY1" fmla="*/ 378702 h 920046"/>
              <a:gd name="connsiteX2" fmla="*/ 463887 w 927773"/>
              <a:gd name="connsiteY2" fmla="*/ 0 h 920046"/>
              <a:gd name="connsiteX3" fmla="*/ 545891 w 927773"/>
              <a:gd name="connsiteY3" fmla="*/ 378702 h 920046"/>
              <a:gd name="connsiteX4" fmla="*/ 927773 w 927773"/>
              <a:gd name="connsiteY4" fmla="*/ 460023 h 920046"/>
              <a:gd name="connsiteX5" fmla="*/ 545891 w 927773"/>
              <a:gd name="connsiteY5" fmla="*/ 541344 h 920046"/>
              <a:gd name="connsiteX6" fmla="*/ 463887 w 927773"/>
              <a:gd name="connsiteY6" fmla="*/ 920046 h 920046"/>
              <a:gd name="connsiteX7" fmla="*/ 381882 w 927773"/>
              <a:gd name="connsiteY7" fmla="*/ 541344 h 920046"/>
              <a:gd name="connsiteX8" fmla="*/ 0 w 927773"/>
              <a:gd name="connsiteY8" fmla="*/ 460023 h 920046"/>
              <a:gd name="connsiteX0" fmla="*/ 0 w 927773"/>
              <a:gd name="connsiteY0" fmla="*/ 460023 h 920046"/>
              <a:gd name="connsiteX1" fmla="*/ 277742 w 927773"/>
              <a:gd name="connsiteY1" fmla="*/ 282182 h 920046"/>
              <a:gd name="connsiteX2" fmla="*/ 463887 w 927773"/>
              <a:gd name="connsiteY2" fmla="*/ 0 h 920046"/>
              <a:gd name="connsiteX3" fmla="*/ 545891 w 927773"/>
              <a:gd name="connsiteY3" fmla="*/ 378702 h 920046"/>
              <a:gd name="connsiteX4" fmla="*/ 927773 w 927773"/>
              <a:gd name="connsiteY4" fmla="*/ 460023 h 920046"/>
              <a:gd name="connsiteX5" fmla="*/ 545891 w 927773"/>
              <a:gd name="connsiteY5" fmla="*/ 541344 h 920046"/>
              <a:gd name="connsiteX6" fmla="*/ 463887 w 927773"/>
              <a:gd name="connsiteY6" fmla="*/ 920046 h 920046"/>
              <a:gd name="connsiteX7" fmla="*/ 381882 w 927773"/>
              <a:gd name="connsiteY7" fmla="*/ 541344 h 920046"/>
              <a:gd name="connsiteX8" fmla="*/ 0 w 927773"/>
              <a:gd name="connsiteY8" fmla="*/ 460023 h 920046"/>
              <a:gd name="connsiteX0" fmla="*/ 0 w 927773"/>
              <a:gd name="connsiteY0" fmla="*/ 460023 h 920046"/>
              <a:gd name="connsiteX1" fmla="*/ 315842 w 927773"/>
              <a:gd name="connsiteY1" fmla="*/ 307582 h 920046"/>
              <a:gd name="connsiteX2" fmla="*/ 463887 w 927773"/>
              <a:gd name="connsiteY2" fmla="*/ 0 h 920046"/>
              <a:gd name="connsiteX3" fmla="*/ 545891 w 927773"/>
              <a:gd name="connsiteY3" fmla="*/ 378702 h 920046"/>
              <a:gd name="connsiteX4" fmla="*/ 927773 w 927773"/>
              <a:gd name="connsiteY4" fmla="*/ 460023 h 920046"/>
              <a:gd name="connsiteX5" fmla="*/ 545891 w 927773"/>
              <a:gd name="connsiteY5" fmla="*/ 541344 h 920046"/>
              <a:gd name="connsiteX6" fmla="*/ 463887 w 927773"/>
              <a:gd name="connsiteY6" fmla="*/ 920046 h 920046"/>
              <a:gd name="connsiteX7" fmla="*/ 381882 w 927773"/>
              <a:gd name="connsiteY7" fmla="*/ 541344 h 920046"/>
              <a:gd name="connsiteX8" fmla="*/ 0 w 927773"/>
              <a:gd name="connsiteY8" fmla="*/ 460023 h 920046"/>
              <a:gd name="connsiteX0" fmla="*/ 0 w 927773"/>
              <a:gd name="connsiteY0" fmla="*/ 460023 h 920046"/>
              <a:gd name="connsiteX1" fmla="*/ 315842 w 927773"/>
              <a:gd name="connsiteY1" fmla="*/ 307582 h 920046"/>
              <a:gd name="connsiteX2" fmla="*/ 463887 w 927773"/>
              <a:gd name="connsiteY2" fmla="*/ 0 h 920046"/>
              <a:gd name="connsiteX3" fmla="*/ 611931 w 927773"/>
              <a:gd name="connsiteY3" fmla="*/ 310122 h 920046"/>
              <a:gd name="connsiteX4" fmla="*/ 927773 w 927773"/>
              <a:gd name="connsiteY4" fmla="*/ 460023 h 920046"/>
              <a:gd name="connsiteX5" fmla="*/ 545891 w 927773"/>
              <a:gd name="connsiteY5" fmla="*/ 541344 h 920046"/>
              <a:gd name="connsiteX6" fmla="*/ 463887 w 927773"/>
              <a:gd name="connsiteY6" fmla="*/ 920046 h 920046"/>
              <a:gd name="connsiteX7" fmla="*/ 381882 w 927773"/>
              <a:gd name="connsiteY7" fmla="*/ 541344 h 920046"/>
              <a:gd name="connsiteX8" fmla="*/ 0 w 927773"/>
              <a:gd name="connsiteY8" fmla="*/ 460023 h 920046"/>
              <a:gd name="connsiteX0" fmla="*/ 0 w 927773"/>
              <a:gd name="connsiteY0" fmla="*/ 460023 h 920046"/>
              <a:gd name="connsiteX1" fmla="*/ 315842 w 927773"/>
              <a:gd name="connsiteY1" fmla="*/ 307582 h 920046"/>
              <a:gd name="connsiteX2" fmla="*/ 463887 w 927773"/>
              <a:gd name="connsiteY2" fmla="*/ 0 h 920046"/>
              <a:gd name="connsiteX3" fmla="*/ 611931 w 927773"/>
              <a:gd name="connsiteY3" fmla="*/ 310122 h 920046"/>
              <a:gd name="connsiteX4" fmla="*/ 927773 w 927773"/>
              <a:gd name="connsiteY4" fmla="*/ 460023 h 920046"/>
              <a:gd name="connsiteX5" fmla="*/ 545891 w 927773"/>
              <a:gd name="connsiteY5" fmla="*/ 541344 h 920046"/>
              <a:gd name="connsiteX6" fmla="*/ 463887 w 927773"/>
              <a:gd name="connsiteY6" fmla="*/ 920046 h 920046"/>
              <a:gd name="connsiteX7" fmla="*/ 308222 w 927773"/>
              <a:gd name="connsiteY7" fmla="*/ 592144 h 920046"/>
              <a:gd name="connsiteX8" fmla="*/ 0 w 927773"/>
              <a:gd name="connsiteY8" fmla="*/ 460023 h 920046"/>
              <a:gd name="connsiteX0" fmla="*/ 0 w 927773"/>
              <a:gd name="connsiteY0" fmla="*/ 460023 h 920046"/>
              <a:gd name="connsiteX1" fmla="*/ 315842 w 927773"/>
              <a:gd name="connsiteY1" fmla="*/ 307582 h 920046"/>
              <a:gd name="connsiteX2" fmla="*/ 463887 w 927773"/>
              <a:gd name="connsiteY2" fmla="*/ 0 h 920046"/>
              <a:gd name="connsiteX3" fmla="*/ 611931 w 927773"/>
              <a:gd name="connsiteY3" fmla="*/ 310122 h 920046"/>
              <a:gd name="connsiteX4" fmla="*/ 927773 w 927773"/>
              <a:gd name="connsiteY4" fmla="*/ 460023 h 920046"/>
              <a:gd name="connsiteX5" fmla="*/ 627171 w 927773"/>
              <a:gd name="connsiteY5" fmla="*/ 594684 h 920046"/>
              <a:gd name="connsiteX6" fmla="*/ 463887 w 927773"/>
              <a:gd name="connsiteY6" fmla="*/ 920046 h 920046"/>
              <a:gd name="connsiteX7" fmla="*/ 308222 w 927773"/>
              <a:gd name="connsiteY7" fmla="*/ 592144 h 920046"/>
              <a:gd name="connsiteX8" fmla="*/ 0 w 927773"/>
              <a:gd name="connsiteY8" fmla="*/ 460023 h 920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7773" h="920046">
                <a:moveTo>
                  <a:pt x="0" y="460023"/>
                </a:moveTo>
                <a:lnTo>
                  <a:pt x="315842" y="307582"/>
                </a:lnTo>
                <a:lnTo>
                  <a:pt x="463887" y="0"/>
                </a:lnTo>
                <a:lnTo>
                  <a:pt x="611931" y="310122"/>
                </a:lnTo>
                <a:lnTo>
                  <a:pt x="927773" y="460023"/>
                </a:lnTo>
                <a:lnTo>
                  <a:pt x="627171" y="594684"/>
                </a:lnTo>
                <a:lnTo>
                  <a:pt x="463887" y="920046"/>
                </a:lnTo>
                <a:lnTo>
                  <a:pt x="308222" y="592144"/>
                </a:lnTo>
                <a:lnTo>
                  <a:pt x="0" y="460023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Звезда: 4 точки 84">
            <a:extLst>
              <a:ext uri="{FF2B5EF4-FFF2-40B4-BE49-F238E27FC236}">
                <a16:creationId xmlns:a16="http://schemas.microsoft.com/office/drawing/2014/main" id="{0E4F25F6-D0AB-6CD8-6B01-43F806A8AC38}"/>
              </a:ext>
            </a:extLst>
          </p:cNvPr>
          <p:cNvSpPr/>
          <p:nvPr/>
        </p:nvSpPr>
        <p:spPr>
          <a:xfrm>
            <a:off x="7805179" y="1860490"/>
            <a:ext cx="774266" cy="805263"/>
          </a:xfrm>
          <a:prstGeom prst="star4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406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E7679D-EBD4-AA13-5415-0353585000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Овал 10">
            <a:extLst>
              <a:ext uri="{FF2B5EF4-FFF2-40B4-BE49-F238E27FC236}">
                <a16:creationId xmlns:a16="http://schemas.microsoft.com/office/drawing/2014/main" id="{1B91AC6B-0A5F-5816-42D4-BE6D64A2AFE6}"/>
              </a:ext>
            </a:extLst>
          </p:cNvPr>
          <p:cNvSpPr/>
          <p:nvPr/>
        </p:nvSpPr>
        <p:spPr>
          <a:xfrm>
            <a:off x="10350423" y="-451518"/>
            <a:ext cx="2641600" cy="2641600"/>
          </a:xfrm>
          <a:prstGeom prst="ellipse">
            <a:avLst/>
          </a:prstGeom>
          <a:solidFill>
            <a:srgbClr val="E3C3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Google Shape;1438;p69">
            <a:extLst>
              <a:ext uri="{FF2B5EF4-FFF2-40B4-BE49-F238E27FC236}">
                <a16:creationId xmlns:a16="http://schemas.microsoft.com/office/drawing/2014/main" id="{3817DB14-6DD8-4C26-2BA6-719C8BB1DC31}"/>
              </a:ext>
            </a:extLst>
          </p:cNvPr>
          <p:cNvSpPr/>
          <p:nvPr/>
        </p:nvSpPr>
        <p:spPr>
          <a:xfrm>
            <a:off x="-800023" y="4470945"/>
            <a:ext cx="4839058" cy="2426909"/>
          </a:xfrm>
          <a:custGeom>
            <a:avLst/>
            <a:gdLst/>
            <a:ahLst/>
            <a:cxnLst/>
            <a:rect l="l" t="t" r="r" b="b"/>
            <a:pathLst>
              <a:path w="211428" h="122124" extrusionOk="0">
                <a:moveTo>
                  <a:pt x="137699" y="0"/>
                </a:moveTo>
                <a:cubicBezTo>
                  <a:pt x="120829" y="0"/>
                  <a:pt x="104137" y="8267"/>
                  <a:pt x="96245" y="19529"/>
                </a:cubicBezTo>
                <a:cubicBezTo>
                  <a:pt x="91726" y="25980"/>
                  <a:pt x="86539" y="27934"/>
                  <a:pt x="80767" y="27934"/>
                </a:cubicBezTo>
                <a:cubicBezTo>
                  <a:pt x="71903" y="27934"/>
                  <a:pt x="61660" y="23325"/>
                  <a:pt x="50341" y="23325"/>
                </a:cubicBezTo>
                <a:cubicBezTo>
                  <a:pt x="49366" y="23325"/>
                  <a:pt x="48384" y="23359"/>
                  <a:pt x="47393" y="23434"/>
                </a:cubicBezTo>
                <a:cubicBezTo>
                  <a:pt x="27432" y="24931"/>
                  <a:pt x="16740" y="42751"/>
                  <a:pt x="22105" y="63357"/>
                </a:cubicBezTo>
                <a:cubicBezTo>
                  <a:pt x="26787" y="81442"/>
                  <a:pt x="1" y="74504"/>
                  <a:pt x="1840" y="99716"/>
                </a:cubicBezTo>
                <a:cubicBezTo>
                  <a:pt x="2636" y="110730"/>
                  <a:pt x="10541" y="117820"/>
                  <a:pt x="18200" y="122124"/>
                </a:cubicBezTo>
                <a:lnTo>
                  <a:pt x="191902" y="122124"/>
                </a:lnTo>
                <a:cubicBezTo>
                  <a:pt x="200849" y="116114"/>
                  <a:pt x="207390" y="105953"/>
                  <a:pt x="208849" y="93157"/>
                </a:cubicBezTo>
                <a:cubicBezTo>
                  <a:pt x="211427" y="70485"/>
                  <a:pt x="199939" y="55168"/>
                  <a:pt x="185153" y="48950"/>
                </a:cubicBezTo>
                <a:cubicBezTo>
                  <a:pt x="170367" y="42732"/>
                  <a:pt x="182328" y="14240"/>
                  <a:pt x="155106" y="3264"/>
                </a:cubicBezTo>
                <a:cubicBezTo>
                  <a:pt x="149528" y="1013"/>
                  <a:pt x="143603" y="0"/>
                  <a:pt x="137699" y="0"/>
                </a:cubicBezTo>
                <a:close/>
              </a:path>
            </a:pathLst>
          </a:custGeom>
          <a:solidFill>
            <a:srgbClr val="CAE2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793;p49">
            <a:extLst>
              <a:ext uri="{FF2B5EF4-FFF2-40B4-BE49-F238E27FC236}">
                <a16:creationId xmlns:a16="http://schemas.microsoft.com/office/drawing/2014/main" id="{C5B5639E-9D95-13AF-8289-C111D66D7D32}"/>
              </a:ext>
            </a:extLst>
          </p:cNvPr>
          <p:cNvGrpSpPr/>
          <p:nvPr/>
        </p:nvGrpSpPr>
        <p:grpSpPr>
          <a:xfrm>
            <a:off x="10658773" y="4014403"/>
            <a:ext cx="1496874" cy="2261975"/>
            <a:chOff x="3703642" y="-800906"/>
            <a:chExt cx="1496874" cy="2261975"/>
          </a:xfrm>
        </p:grpSpPr>
        <p:sp>
          <p:nvSpPr>
            <p:cNvPr id="5" name="Google Shape;794;p49">
              <a:extLst>
                <a:ext uri="{FF2B5EF4-FFF2-40B4-BE49-F238E27FC236}">
                  <a16:creationId xmlns:a16="http://schemas.microsoft.com/office/drawing/2014/main" id="{70C4099E-B0AD-9EA9-D37E-57F9D6CD2D88}"/>
                </a:ext>
              </a:extLst>
            </p:cNvPr>
            <p:cNvSpPr/>
            <p:nvPr/>
          </p:nvSpPr>
          <p:spPr>
            <a:xfrm>
              <a:off x="4384265" y="-800906"/>
              <a:ext cx="456517" cy="456542"/>
            </a:xfrm>
            <a:custGeom>
              <a:avLst/>
              <a:gdLst/>
              <a:ahLst/>
              <a:cxnLst/>
              <a:rect l="l" t="t" r="r" b="b"/>
              <a:pathLst>
                <a:path w="9934" h="9934" extrusionOk="0">
                  <a:moveTo>
                    <a:pt x="5100" y="0"/>
                  </a:moveTo>
                  <a:lnTo>
                    <a:pt x="3261" y="3166"/>
                  </a:lnTo>
                  <a:lnTo>
                    <a:pt x="0" y="4834"/>
                  </a:lnTo>
                  <a:lnTo>
                    <a:pt x="3166" y="6673"/>
                  </a:lnTo>
                  <a:lnTo>
                    <a:pt x="4834" y="9934"/>
                  </a:lnTo>
                  <a:lnTo>
                    <a:pt x="6673" y="6768"/>
                  </a:lnTo>
                  <a:lnTo>
                    <a:pt x="9934" y="5100"/>
                  </a:lnTo>
                  <a:lnTo>
                    <a:pt x="6768" y="3261"/>
                  </a:lnTo>
                  <a:lnTo>
                    <a:pt x="5100" y="0"/>
                  </a:lnTo>
                  <a:close/>
                </a:path>
              </a:pathLst>
            </a:custGeom>
            <a:solidFill>
              <a:srgbClr val="DADD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795;p49">
              <a:extLst>
                <a:ext uri="{FF2B5EF4-FFF2-40B4-BE49-F238E27FC236}">
                  <a16:creationId xmlns:a16="http://schemas.microsoft.com/office/drawing/2014/main" id="{B03ECAE2-FAB5-DDA5-7301-1892F9640EB5}"/>
                </a:ext>
              </a:extLst>
            </p:cNvPr>
            <p:cNvSpPr/>
            <p:nvPr/>
          </p:nvSpPr>
          <p:spPr>
            <a:xfrm>
              <a:off x="4802013" y="397312"/>
              <a:ext cx="398503" cy="353135"/>
            </a:xfrm>
            <a:custGeom>
              <a:avLst/>
              <a:gdLst/>
              <a:ahLst/>
              <a:cxnLst/>
              <a:rect l="l" t="t" r="r" b="b"/>
              <a:pathLst>
                <a:path w="6712" h="6693" extrusionOk="0">
                  <a:moveTo>
                    <a:pt x="3451" y="1"/>
                  </a:moveTo>
                  <a:lnTo>
                    <a:pt x="2218" y="2124"/>
                  </a:lnTo>
                  <a:lnTo>
                    <a:pt x="0" y="3261"/>
                  </a:lnTo>
                  <a:lnTo>
                    <a:pt x="2143" y="4493"/>
                  </a:lnTo>
                  <a:lnTo>
                    <a:pt x="3261" y="6692"/>
                  </a:lnTo>
                  <a:lnTo>
                    <a:pt x="4512" y="4569"/>
                  </a:lnTo>
                  <a:lnTo>
                    <a:pt x="6711" y="3432"/>
                  </a:lnTo>
                  <a:lnTo>
                    <a:pt x="4588" y="2200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rgbClr val="F0DC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96;p49">
              <a:extLst>
                <a:ext uri="{FF2B5EF4-FFF2-40B4-BE49-F238E27FC236}">
                  <a16:creationId xmlns:a16="http://schemas.microsoft.com/office/drawing/2014/main" id="{54AD1F92-EBFF-951F-17FF-19DF498D311D}"/>
                </a:ext>
              </a:extLst>
            </p:cNvPr>
            <p:cNvSpPr/>
            <p:nvPr/>
          </p:nvSpPr>
          <p:spPr>
            <a:xfrm>
              <a:off x="3703642" y="1004527"/>
              <a:ext cx="456516" cy="456542"/>
            </a:xfrm>
            <a:custGeom>
              <a:avLst/>
              <a:gdLst/>
              <a:ahLst/>
              <a:cxnLst/>
              <a:rect l="l" t="t" r="r" b="b"/>
              <a:pathLst>
                <a:path w="6712" h="6693" extrusionOk="0">
                  <a:moveTo>
                    <a:pt x="3451" y="1"/>
                  </a:moveTo>
                  <a:lnTo>
                    <a:pt x="2218" y="2124"/>
                  </a:lnTo>
                  <a:lnTo>
                    <a:pt x="0" y="3261"/>
                  </a:lnTo>
                  <a:lnTo>
                    <a:pt x="2143" y="4493"/>
                  </a:lnTo>
                  <a:lnTo>
                    <a:pt x="3261" y="6692"/>
                  </a:lnTo>
                  <a:lnTo>
                    <a:pt x="4512" y="4569"/>
                  </a:lnTo>
                  <a:lnTo>
                    <a:pt x="6711" y="3432"/>
                  </a:lnTo>
                  <a:lnTo>
                    <a:pt x="4588" y="2200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rgbClr val="EAD1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" name="Google Shape;547;p42">
            <a:extLst>
              <a:ext uri="{FF2B5EF4-FFF2-40B4-BE49-F238E27FC236}">
                <a16:creationId xmlns:a16="http://schemas.microsoft.com/office/drawing/2014/main" id="{81856269-777B-A025-ED4F-5C357898E72B}"/>
              </a:ext>
            </a:extLst>
          </p:cNvPr>
          <p:cNvGrpSpPr/>
          <p:nvPr/>
        </p:nvGrpSpPr>
        <p:grpSpPr>
          <a:xfrm rot="1515038">
            <a:off x="520777" y="238925"/>
            <a:ext cx="631998" cy="1293735"/>
            <a:chOff x="7597704" y="872790"/>
            <a:chExt cx="404369" cy="930848"/>
          </a:xfrm>
          <a:solidFill>
            <a:srgbClr val="EFE1B3"/>
          </a:solidFill>
        </p:grpSpPr>
        <p:sp>
          <p:nvSpPr>
            <p:cNvPr id="9" name="Google Shape;548;p42">
              <a:extLst>
                <a:ext uri="{FF2B5EF4-FFF2-40B4-BE49-F238E27FC236}">
                  <a16:creationId xmlns:a16="http://schemas.microsoft.com/office/drawing/2014/main" id="{AA095B3D-A8F8-5132-7AFF-643DD6FE893B}"/>
                </a:ext>
              </a:extLst>
            </p:cNvPr>
            <p:cNvSpPr/>
            <p:nvPr/>
          </p:nvSpPr>
          <p:spPr>
            <a:xfrm>
              <a:off x="7776434" y="872790"/>
              <a:ext cx="225639" cy="224824"/>
            </a:xfrm>
            <a:custGeom>
              <a:avLst/>
              <a:gdLst/>
              <a:ahLst/>
              <a:cxnLst/>
              <a:rect l="l" t="t" r="r" b="b"/>
              <a:pathLst>
                <a:path w="4910" h="4892" extrusionOk="0">
                  <a:moveTo>
                    <a:pt x="2521" y="0"/>
                  </a:moveTo>
                  <a:lnTo>
                    <a:pt x="1611" y="1574"/>
                  </a:lnTo>
                  <a:lnTo>
                    <a:pt x="0" y="2389"/>
                  </a:lnTo>
                  <a:lnTo>
                    <a:pt x="1574" y="3299"/>
                  </a:lnTo>
                  <a:lnTo>
                    <a:pt x="2389" y="4891"/>
                  </a:lnTo>
                  <a:lnTo>
                    <a:pt x="3299" y="3337"/>
                  </a:lnTo>
                  <a:lnTo>
                    <a:pt x="4910" y="2521"/>
                  </a:lnTo>
                  <a:lnTo>
                    <a:pt x="3337" y="1612"/>
                  </a:lnTo>
                  <a:lnTo>
                    <a:pt x="25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49;p42">
              <a:extLst>
                <a:ext uri="{FF2B5EF4-FFF2-40B4-BE49-F238E27FC236}">
                  <a16:creationId xmlns:a16="http://schemas.microsoft.com/office/drawing/2014/main" id="{FA837701-EC48-B3CC-1D25-656B8B348327}"/>
                </a:ext>
              </a:extLst>
            </p:cNvPr>
            <p:cNvSpPr/>
            <p:nvPr/>
          </p:nvSpPr>
          <p:spPr>
            <a:xfrm>
              <a:off x="7597704" y="1625403"/>
              <a:ext cx="178724" cy="178235"/>
            </a:xfrm>
            <a:custGeom>
              <a:avLst/>
              <a:gdLst/>
              <a:ahLst/>
              <a:cxnLst/>
              <a:rect l="l" t="t" r="r" b="b"/>
              <a:pathLst>
                <a:path w="6712" h="6693" extrusionOk="0">
                  <a:moveTo>
                    <a:pt x="3451" y="1"/>
                  </a:moveTo>
                  <a:lnTo>
                    <a:pt x="2218" y="2124"/>
                  </a:lnTo>
                  <a:lnTo>
                    <a:pt x="0" y="3261"/>
                  </a:lnTo>
                  <a:lnTo>
                    <a:pt x="2143" y="4493"/>
                  </a:lnTo>
                  <a:lnTo>
                    <a:pt x="3261" y="6692"/>
                  </a:lnTo>
                  <a:lnTo>
                    <a:pt x="4512" y="4569"/>
                  </a:lnTo>
                  <a:lnTo>
                    <a:pt x="6711" y="3432"/>
                  </a:lnTo>
                  <a:lnTo>
                    <a:pt x="4588" y="2200"/>
                  </a:lnTo>
                  <a:lnTo>
                    <a:pt x="34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DC8FAB2-0589-947F-3672-F82562ECDFDB}"/>
              </a:ext>
            </a:extLst>
          </p:cNvPr>
          <p:cNvSpPr txBox="1"/>
          <p:nvPr/>
        </p:nvSpPr>
        <p:spPr>
          <a:xfrm>
            <a:off x="2217981" y="152482"/>
            <a:ext cx="80242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Диаграмма прецендентов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A4D2E9-8C64-61BF-A534-542054B19C37}"/>
              </a:ext>
            </a:extLst>
          </p:cNvPr>
          <p:cNvSpPr txBox="1"/>
          <p:nvPr/>
        </p:nvSpPr>
        <p:spPr>
          <a:xfrm>
            <a:off x="4463181" y="6336186"/>
            <a:ext cx="4010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tx2">
                    <a:lumMod val="90000"/>
                    <a:lumOff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Рис. 4 – Диаграмма прецендентов</a:t>
            </a: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D7006233-5A96-F59B-4180-70116FD535EF}"/>
              </a:ext>
            </a:extLst>
          </p:cNvPr>
          <p:cNvGrpSpPr/>
          <p:nvPr/>
        </p:nvGrpSpPr>
        <p:grpSpPr>
          <a:xfrm>
            <a:off x="2443171" y="1112004"/>
            <a:ext cx="7573869" cy="5164373"/>
            <a:chOff x="2443171" y="1112004"/>
            <a:chExt cx="7573869" cy="5164373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426BFA0B-EAE9-3E37-E7F5-B312E605EBC0}"/>
                </a:ext>
              </a:extLst>
            </p:cNvPr>
            <p:cNvSpPr/>
            <p:nvPr/>
          </p:nvSpPr>
          <p:spPr>
            <a:xfrm>
              <a:off x="2443171" y="1112004"/>
              <a:ext cx="7573869" cy="51643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6BF0C848-5F34-4A35-1E6C-13C5007D2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43171" y="1112004"/>
              <a:ext cx="7573869" cy="51643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0085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D7353-C663-59EE-FE0F-6965B7B452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>
            <a:extLst>
              <a:ext uri="{FF2B5EF4-FFF2-40B4-BE49-F238E27FC236}">
                <a16:creationId xmlns:a16="http://schemas.microsoft.com/office/drawing/2014/main" id="{F28D95F1-D012-8E39-87C5-DE9553023D6D}"/>
              </a:ext>
            </a:extLst>
          </p:cNvPr>
          <p:cNvSpPr/>
          <p:nvPr/>
        </p:nvSpPr>
        <p:spPr>
          <a:xfrm>
            <a:off x="1818249" y="675654"/>
            <a:ext cx="1636863" cy="1636863"/>
          </a:xfrm>
          <a:prstGeom prst="ellipse">
            <a:avLst/>
          </a:prstGeom>
          <a:solidFill>
            <a:srgbClr val="EFE1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Google Shape;1438;p69">
            <a:extLst>
              <a:ext uri="{FF2B5EF4-FFF2-40B4-BE49-F238E27FC236}">
                <a16:creationId xmlns:a16="http://schemas.microsoft.com/office/drawing/2014/main" id="{B20A3A77-EB02-0D54-AB38-22E3CC113C65}"/>
              </a:ext>
            </a:extLst>
          </p:cNvPr>
          <p:cNvSpPr/>
          <p:nvPr/>
        </p:nvSpPr>
        <p:spPr>
          <a:xfrm>
            <a:off x="7931747" y="3978474"/>
            <a:ext cx="5741564" cy="2879539"/>
          </a:xfrm>
          <a:custGeom>
            <a:avLst/>
            <a:gdLst/>
            <a:ahLst/>
            <a:cxnLst/>
            <a:rect l="l" t="t" r="r" b="b"/>
            <a:pathLst>
              <a:path w="211428" h="122124" extrusionOk="0">
                <a:moveTo>
                  <a:pt x="137699" y="0"/>
                </a:moveTo>
                <a:cubicBezTo>
                  <a:pt x="120829" y="0"/>
                  <a:pt x="104137" y="8267"/>
                  <a:pt x="96245" y="19529"/>
                </a:cubicBezTo>
                <a:cubicBezTo>
                  <a:pt x="91726" y="25980"/>
                  <a:pt x="86539" y="27934"/>
                  <a:pt x="80767" y="27934"/>
                </a:cubicBezTo>
                <a:cubicBezTo>
                  <a:pt x="71903" y="27934"/>
                  <a:pt x="61660" y="23325"/>
                  <a:pt x="50341" y="23325"/>
                </a:cubicBezTo>
                <a:cubicBezTo>
                  <a:pt x="49366" y="23325"/>
                  <a:pt x="48384" y="23359"/>
                  <a:pt x="47393" y="23434"/>
                </a:cubicBezTo>
                <a:cubicBezTo>
                  <a:pt x="27432" y="24931"/>
                  <a:pt x="16740" y="42751"/>
                  <a:pt x="22105" y="63357"/>
                </a:cubicBezTo>
                <a:cubicBezTo>
                  <a:pt x="26787" y="81442"/>
                  <a:pt x="1" y="74504"/>
                  <a:pt x="1840" y="99716"/>
                </a:cubicBezTo>
                <a:cubicBezTo>
                  <a:pt x="2636" y="110730"/>
                  <a:pt x="10541" y="117820"/>
                  <a:pt x="18200" y="122124"/>
                </a:cubicBezTo>
                <a:lnTo>
                  <a:pt x="191902" y="122124"/>
                </a:lnTo>
                <a:cubicBezTo>
                  <a:pt x="200849" y="116114"/>
                  <a:pt x="207390" y="105953"/>
                  <a:pt x="208849" y="93157"/>
                </a:cubicBezTo>
                <a:cubicBezTo>
                  <a:pt x="211427" y="70485"/>
                  <a:pt x="199939" y="55168"/>
                  <a:pt x="185153" y="48950"/>
                </a:cubicBezTo>
                <a:cubicBezTo>
                  <a:pt x="170367" y="42732"/>
                  <a:pt x="182328" y="14240"/>
                  <a:pt x="155106" y="3264"/>
                </a:cubicBezTo>
                <a:cubicBezTo>
                  <a:pt x="149528" y="1013"/>
                  <a:pt x="143603" y="0"/>
                  <a:pt x="137699" y="0"/>
                </a:cubicBezTo>
                <a:close/>
              </a:path>
            </a:pathLst>
          </a:custGeom>
          <a:solidFill>
            <a:srgbClr val="9BD5C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F7FEB266-6813-F88C-5033-8AF2624E59A3}"/>
              </a:ext>
            </a:extLst>
          </p:cNvPr>
          <p:cNvSpPr/>
          <p:nvPr/>
        </p:nvSpPr>
        <p:spPr>
          <a:xfrm>
            <a:off x="-134725" y="4960460"/>
            <a:ext cx="2163808" cy="2163808"/>
          </a:xfrm>
          <a:prstGeom prst="ellipse">
            <a:avLst/>
          </a:prstGeom>
          <a:solidFill>
            <a:srgbClr val="98DC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43878A61-838E-21F2-32B0-3FD93FAF3464}"/>
              </a:ext>
            </a:extLst>
          </p:cNvPr>
          <p:cNvSpPr/>
          <p:nvPr/>
        </p:nvSpPr>
        <p:spPr>
          <a:xfrm>
            <a:off x="1637595" y="1112646"/>
            <a:ext cx="9240935" cy="47389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431800" dist="76200" dir="7320000" sx="103000" sy="103000" algn="ctr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Google Shape;1452;p69">
            <a:extLst>
              <a:ext uri="{FF2B5EF4-FFF2-40B4-BE49-F238E27FC236}">
                <a16:creationId xmlns:a16="http://schemas.microsoft.com/office/drawing/2014/main" id="{E5F1F6A4-F9B3-EA76-FE34-027AD1E97F97}"/>
              </a:ext>
            </a:extLst>
          </p:cNvPr>
          <p:cNvSpPr/>
          <p:nvPr/>
        </p:nvSpPr>
        <p:spPr>
          <a:xfrm>
            <a:off x="3548700" y="5955899"/>
            <a:ext cx="554483" cy="554483"/>
          </a:xfrm>
          <a:custGeom>
            <a:avLst/>
            <a:gdLst/>
            <a:ahLst/>
            <a:cxnLst/>
            <a:rect l="l" t="t" r="r" b="b"/>
            <a:pathLst>
              <a:path w="9934" h="9934" extrusionOk="0">
                <a:moveTo>
                  <a:pt x="5100" y="0"/>
                </a:moveTo>
                <a:lnTo>
                  <a:pt x="3261" y="3166"/>
                </a:lnTo>
                <a:lnTo>
                  <a:pt x="0" y="4834"/>
                </a:lnTo>
                <a:lnTo>
                  <a:pt x="3166" y="6673"/>
                </a:lnTo>
                <a:lnTo>
                  <a:pt x="4834" y="9934"/>
                </a:lnTo>
                <a:lnTo>
                  <a:pt x="6673" y="6768"/>
                </a:lnTo>
                <a:lnTo>
                  <a:pt x="9934" y="5100"/>
                </a:lnTo>
                <a:lnTo>
                  <a:pt x="6768" y="3261"/>
                </a:lnTo>
                <a:lnTo>
                  <a:pt x="5100" y="0"/>
                </a:lnTo>
                <a:close/>
              </a:path>
            </a:pathLst>
          </a:custGeom>
          <a:solidFill>
            <a:srgbClr val="DDF3E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" name="Google Shape;1453;p69">
            <a:extLst>
              <a:ext uri="{FF2B5EF4-FFF2-40B4-BE49-F238E27FC236}">
                <a16:creationId xmlns:a16="http://schemas.microsoft.com/office/drawing/2014/main" id="{4D4DE1FB-18D5-A89F-75E7-1148C9122FCD}"/>
              </a:ext>
            </a:extLst>
          </p:cNvPr>
          <p:cNvSpPr/>
          <p:nvPr/>
        </p:nvSpPr>
        <p:spPr>
          <a:xfrm>
            <a:off x="6258063" y="5090187"/>
            <a:ext cx="300852" cy="299765"/>
          </a:xfrm>
          <a:custGeom>
            <a:avLst/>
            <a:gdLst/>
            <a:ahLst/>
            <a:cxnLst/>
            <a:rect l="l" t="t" r="r" b="b"/>
            <a:pathLst>
              <a:path w="4910" h="4892" extrusionOk="0">
                <a:moveTo>
                  <a:pt x="2521" y="0"/>
                </a:moveTo>
                <a:lnTo>
                  <a:pt x="1611" y="1574"/>
                </a:lnTo>
                <a:lnTo>
                  <a:pt x="0" y="2389"/>
                </a:lnTo>
                <a:lnTo>
                  <a:pt x="1574" y="3299"/>
                </a:lnTo>
                <a:lnTo>
                  <a:pt x="2389" y="4891"/>
                </a:lnTo>
                <a:lnTo>
                  <a:pt x="3299" y="3337"/>
                </a:lnTo>
                <a:lnTo>
                  <a:pt x="4910" y="2521"/>
                </a:lnTo>
                <a:lnTo>
                  <a:pt x="3337" y="1612"/>
                </a:lnTo>
                <a:lnTo>
                  <a:pt x="2521" y="0"/>
                </a:lnTo>
                <a:close/>
              </a:path>
            </a:pathLst>
          </a:custGeom>
          <a:solidFill>
            <a:srgbClr val="98DCC9"/>
          </a:solidFill>
          <a:ln>
            <a:solidFill>
              <a:srgbClr val="9BD5C2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" name="Google Shape;1448;p69">
            <a:extLst>
              <a:ext uri="{FF2B5EF4-FFF2-40B4-BE49-F238E27FC236}">
                <a16:creationId xmlns:a16="http://schemas.microsoft.com/office/drawing/2014/main" id="{29CEFF4D-30E6-0443-12AE-41E1549DEDF0}"/>
              </a:ext>
            </a:extLst>
          </p:cNvPr>
          <p:cNvSpPr/>
          <p:nvPr/>
        </p:nvSpPr>
        <p:spPr>
          <a:xfrm>
            <a:off x="7742210" y="238411"/>
            <a:ext cx="608689" cy="608723"/>
          </a:xfrm>
          <a:custGeom>
            <a:avLst/>
            <a:gdLst/>
            <a:ahLst/>
            <a:cxnLst/>
            <a:rect l="l" t="t" r="r" b="b"/>
            <a:pathLst>
              <a:path w="9934" h="9934" extrusionOk="0">
                <a:moveTo>
                  <a:pt x="5100" y="0"/>
                </a:moveTo>
                <a:lnTo>
                  <a:pt x="3261" y="3166"/>
                </a:lnTo>
                <a:lnTo>
                  <a:pt x="0" y="4834"/>
                </a:lnTo>
                <a:lnTo>
                  <a:pt x="3166" y="6673"/>
                </a:lnTo>
                <a:lnTo>
                  <a:pt x="4834" y="9934"/>
                </a:lnTo>
                <a:lnTo>
                  <a:pt x="6673" y="6768"/>
                </a:lnTo>
                <a:lnTo>
                  <a:pt x="9934" y="5100"/>
                </a:lnTo>
                <a:lnTo>
                  <a:pt x="6768" y="3261"/>
                </a:lnTo>
                <a:lnTo>
                  <a:pt x="5100" y="0"/>
                </a:lnTo>
                <a:close/>
              </a:path>
            </a:pathLst>
          </a:custGeom>
          <a:solidFill>
            <a:srgbClr val="EAD1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" name="Google Shape;1449;p69">
            <a:extLst>
              <a:ext uri="{FF2B5EF4-FFF2-40B4-BE49-F238E27FC236}">
                <a16:creationId xmlns:a16="http://schemas.microsoft.com/office/drawing/2014/main" id="{31E3657E-77F8-C3C9-D427-DEC837728DFC}"/>
              </a:ext>
            </a:extLst>
          </p:cNvPr>
          <p:cNvSpPr/>
          <p:nvPr/>
        </p:nvSpPr>
        <p:spPr>
          <a:xfrm>
            <a:off x="6701005" y="1243155"/>
            <a:ext cx="238299" cy="237647"/>
          </a:xfrm>
          <a:custGeom>
            <a:avLst/>
            <a:gdLst/>
            <a:ahLst/>
            <a:cxnLst/>
            <a:rect l="l" t="t" r="r" b="b"/>
            <a:pathLst>
              <a:path w="6712" h="6693" extrusionOk="0">
                <a:moveTo>
                  <a:pt x="3451" y="1"/>
                </a:moveTo>
                <a:lnTo>
                  <a:pt x="2218" y="2124"/>
                </a:lnTo>
                <a:lnTo>
                  <a:pt x="0" y="3261"/>
                </a:lnTo>
                <a:lnTo>
                  <a:pt x="2143" y="4493"/>
                </a:lnTo>
                <a:lnTo>
                  <a:pt x="3261" y="6692"/>
                </a:lnTo>
                <a:lnTo>
                  <a:pt x="4512" y="4569"/>
                </a:lnTo>
                <a:lnTo>
                  <a:pt x="6711" y="3432"/>
                </a:lnTo>
                <a:lnTo>
                  <a:pt x="4588" y="2200"/>
                </a:lnTo>
                <a:lnTo>
                  <a:pt x="3451" y="1"/>
                </a:lnTo>
                <a:close/>
              </a:path>
            </a:pathLst>
          </a:custGeom>
          <a:solidFill>
            <a:srgbClr val="EEEBE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" name="Google Shape;1450;p69">
            <a:extLst>
              <a:ext uri="{FF2B5EF4-FFF2-40B4-BE49-F238E27FC236}">
                <a16:creationId xmlns:a16="http://schemas.microsoft.com/office/drawing/2014/main" id="{FA1490A4-B24D-9E4E-1FEB-72964A667340}"/>
              </a:ext>
            </a:extLst>
          </p:cNvPr>
          <p:cNvSpPr/>
          <p:nvPr/>
        </p:nvSpPr>
        <p:spPr>
          <a:xfrm>
            <a:off x="8917012" y="1131453"/>
            <a:ext cx="300852" cy="299765"/>
          </a:xfrm>
          <a:custGeom>
            <a:avLst/>
            <a:gdLst/>
            <a:ahLst/>
            <a:cxnLst/>
            <a:rect l="l" t="t" r="r" b="b"/>
            <a:pathLst>
              <a:path w="4910" h="4892" extrusionOk="0">
                <a:moveTo>
                  <a:pt x="2521" y="0"/>
                </a:moveTo>
                <a:lnTo>
                  <a:pt x="1611" y="1574"/>
                </a:lnTo>
                <a:lnTo>
                  <a:pt x="0" y="2389"/>
                </a:lnTo>
                <a:lnTo>
                  <a:pt x="1574" y="3299"/>
                </a:lnTo>
                <a:lnTo>
                  <a:pt x="2389" y="4891"/>
                </a:lnTo>
                <a:lnTo>
                  <a:pt x="3299" y="3337"/>
                </a:lnTo>
                <a:lnTo>
                  <a:pt x="4910" y="2521"/>
                </a:lnTo>
                <a:lnTo>
                  <a:pt x="3337" y="1612"/>
                </a:lnTo>
                <a:lnTo>
                  <a:pt x="2521" y="0"/>
                </a:lnTo>
                <a:close/>
              </a:path>
            </a:pathLst>
          </a:custGeom>
          <a:solidFill>
            <a:srgbClr val="EAD1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Google Shape;1451;p69">
            <a:extLst>
              <a:ext uri="{FF2B5EF4-FFF2-40B4-BE49-F238E27FC236}">
                <a16:creationId xmlns:a16="http://schemas.microsoft.com/office/drawing/2014/main" id="{D4566DB6-B320-3FED-4DA3-F4BD005F807C}"/>
              </a:ext>
            </a:extLst>
          </p:cNvPr>
          <p:cNvSpPr/>
          <p:nvPr/>
        </p:nvSpPr>
        <p:spPr>
          <a:xfrm>
            <a:off x="1239105" y="893822"/>
            <a:ext cx="238299" cy="237647"/>
          </a:xfrm>
          <a:custGeom>
            <a:avLst/>
            <a:gdLst/>
            <a:ahLst/>
            <a:cxnLst/>
            <a:rect l="l" t="t" r="r" b="b"/>
            <a:pathLst>
              <a:path w="6712" h="6693" extrusionOk="0">
                <a:moveTo>
                  <a:pt x="3451" y="1"/>
                </a:moveTo>
                <a:lnTo>
                  <a:pt x="2218" y="2124"/>
                </a:lnTo>
                <a:lnTo>
                  <a:pt x="0" y="3261"/>
                </a:lnTo>
                <a:lnTo>
                  <a:pt x="2143" y="4493"/>
                </a:lnTo>
                <a:lnTo>
                  <a:pt x="3261" y="6692"/>
                </a:lnTo>
                <a:lnTo>
                  <a:pt x="4512" y="4569"/>
                </a:lnTo>
                <a:lnTo>
                  <a:pt x="6711" y="3432"/>
                </a:lnTo>
                <a:lnTo>
                  <a:pt x="4588" y="2200"/>
                </a:lnTo>
                <a:lnTo>
                  <a:pt x="3451" y="1"/>
                </a:lnTo>
                <a:close/>
              </a:path>
            </a:pathLst>
          </a:custGeom>
          <a:solidFill>
            <a:srgbClr val="DADDFA"/>
          </a:solidFill>
          <a:ln>
            <a:solidFill>
              <a:srgbClr val="DDF3ED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AEFFF11B-4583-6BA8-071E-2E130774D25A}"/>
              </a:ext>
            </a:extLst>
          </p:cNvPr>
          <p:cNvSpPr/>
          <p:nvPr/>
        </p:nvSpPr>
        <p:spPr>
          <a:xfrm>
            <a:off x="10760351" y="-823592"/>
            <a:ext cx="2031940" cy="2124006"/>
          </a:xfrm>
          <a:prstGeom prst="ellipse">
            <a:avLst/>
          </a:prstGeom>
          <a:solidFill>
            <a:srgbClr val="EBC7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2EA52BD1-9471-9CF7-DA56-C02E3FAEADD4}"/>
              </a:ext>
            </a:extLst>
          </p:cNvPr>
          <p:cNvSpPr/>
          <p:nvPr/>
        </p:nvSpPr>
        <p:spPr>
          <a:xfrm>
            <a:off x="170085" y="-221886"/>
            <a:ext cx="1069020" cy="1069020"/>
          </a:xfrm>
          <a:prstGeom prst="ellipse">
            <a:avLst/>
          </a:prstGeom>
          <a:solidFill>
            <a:srgbClr val="EAD1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E983275B-AAFA-9361-A43C-014FAC849A19}"/>
              </a:ext>
            </a:extLst>
          </p:cNvPr>
          <p:cNvSpPr/>
          <p:nvPr/>
        </p:nvSpPr>
        <p:spPr>
          <a:xfrm>
            <a:off x="3191235" y="4021167"/>
            <a:ext cx="1069020" cy="1069020"/>
          </a:xfrm>
          <a:prstGeom prst="ellipse">
            <a:avLst/>
          </a:prstGeom>
          <a:solidFill>
            <a:srgbClr val="DADD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E21760-E16A-74A8-1FA0-02E86675EA95}"/>
              </a:ext>
            </a:extLst>
          </p:cNvPr>
          <p:cNvSpPr txBox="1"/>
          <p:nvPr/>
        </p:nvSpPr>
        <p:spPr>
          <a:xfrm>
            <a:off x="4452537" y="6233140"/>
            <a:ext cx="4212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tx2">
                    <a:lumMod val="90000"/>
                    <a:lumOff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Рис. 5 – Схема архитектуры проекта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2152F8-70F9-0464-DF20-E74EDD59CD5F}"/>
              </a:ext>
            </a:extLst>
          </p:cNvPr>
          <p:cNvSpPr txBox="1"/>
          <p:nvPr/>
        </p:nvSpPr>
        <p:spPr>
          <a:xfrm>
            <a:off x="2811283" y="238410"/>
            <a:ext cx="68935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Архитектура проекта</a:t>
            </a:r>
          </a:p>
        </p:txBody>
      </p:sp>
      <p:pic>
        <p:nvPicPr>
          <p:cNvPr id="18" name="Рисунок 17" descr="Изображение выглядит как текст, диаграмма, План, Технический чертеж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25438404-92CB-0BF3-6FDD-CBCAD1825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595" y="1112646"/>
            <a:ext cx="9240935" cy="473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6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Овал 33">
            <a:extLst>
              <a:ext uri="{FF2B5EF4-FFF2-40B4-BE49-F238E27FC236}">
                <a16:creationId xmlns:a16="http://schemas.microsoft.com/office/drawing/2014/main" id="{1581FD34-1876-0D37-8852-97F10271CC96}"/>
              </a:ext>
            </a:extLst>
          </p:cNvPr>
          <p:cNvSpPr/>
          <p:nvPr/>
        </p:nvSpPr>
        <p:spPr>
          <a:xfrm>
            <a:off x="7646951" y="4999388"/>
            <a:ext cx="2054741" cy="2054741"/>
          </a:xfrm>
          <a:prstGeom prst="ellipse">
            <a:avLst/>
          </a:prstGeom>
          <a:solidFill>
            <a:srgbClr val="EAD1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613EDA0E-D214-6DB7-0121-E0F37FE60321}"/>
              </a:ext>
            </a:extLst>
          </p:cNvPr>
          <p:cNvSpPr/>
          <p:nvPr/>
        </p:nvSpPr>
        <p:spPr>
          <a:xfrm>
            <a:off x="4557120" y="59981"/>
            <a:ext cx="2054741" cy="2054741"/>
          </a:xfrm>
          <a:prstGeom prst="ellipse">
            <a:avLst/>
          </a:prstGeom>
          <a:solidFill>
            <a:srgbClr val="CAE2D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D3F0ABF8-126F-CDD6-A9C2-867C83D79F01}"/>
              </a:ext>
            </a:extLst>
          </p:cNvPr>
          <p:cNvSpPr/>
          <p:nvPr/>
        </p:nvSpPr>
        <p:spPr>
          <a:xfrm>
            <a:off x="9602702" y="-1065445"/>
            <a:ext cx="2534920" cy="2534920"/>
          </a:xfrm>
          <a:prstGeom prst="ellipse">
            <a:avLst/>
          </a:prstGeom>
          <a:solidFill>
            <a:srgbClr val="C9B9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6F596227-A401-32AB-646D-31CFCD76C313}"/>
              </a:ext>
            </a:extLst>
          </p:cNvPr>
          <p:cNvSpPr/>
          <p:nvPr/>
        </p:nvSpPr>
        <p:spPr>
          <a:xfrm>
            <a:off x="-493477" y="-838892"/>
            <a:ext cx="2534920" cy="2534920"/>
          </a:xfrm>
          <a:prstGeom prst="ellipse">
            <a:avLst/>
          </a:prstGeom>
          <a:solidFill>
            <a:srgbClr val="EEEB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D9C7C0CD-94C1-E217-11A5-F279AE472FDB}"/>
              </a:ext>
            </a:extLst>
          </p:cNvPr>
          <p:cNvSpPr/>
          <p:nvPr/>
        </p:nvSpPr>
        <p:spPr>
          <a:xfrm>
            <a:off x="1206500" y="162560"/>
            <a:ext cx="9779000" cy="6553200"/>
          </a:xfrm>
          <a:prstGeom prst="roundRect">
            <a:avLst>
              <a:gd name="adj" fmla="val 12169"/>
            </a:avLst>
          </a:prstGeom>
          <a:solidFill>
            <a:srgbClr val="DDF3ED"/>
          </a:solidFill>
          <a:ln>
            <a:noFill/>
          </a:ln>
          <a:effectLst>
            <a:outerShdw blurRad="393700" dist="38100" sx="101000" sy="101000" algn="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Google Shape;1991;p75">
            <a:extLst>
              <a:ext uri="{FF2B5EF4-FFF2-40B4-BE49-F238E27FC236}">
                <a16:creationId xmlns:a16="http://schemas.microsoft.com/office/drawing/2014/main" id="{915DBEA2-A31A-A386-9E4B-41D25127F834}"/>
              </a:ext>
            </a:extLst>
          </p:cNvPr>
          <p:cNvSpPr txBox="1">
            <a:spLocks/>
          </p:cNvSpPr>
          <p:nvPr/>
        </p:nvSpPr>
        <p:spPr>
          <a:xfrm>
            <a:off x="1925441" y="236163"/>
            <a:ext cx="834111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pen Sans"/>
              <a:buNone/>
              <a:defRPr sz="28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pen Sans"/>
              <a:buNone/>
              <a:defRPr sz="28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pen Sans"/>
              <a:buNone/>
              <a:defRPr sz="28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pen Sans"/>
              <a:buNone/>
              <a:defRPr sz="28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pen Sans"/>
              <a:buNone/>
              <a:defRPr sz="28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pen Sans"/>
              <a:buNone/>
              <a:defRPr sz="28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pen Sans"/>
              <a:buNone/>
              <a:defRPr sz="28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pen Sans"/>
              <a:buNone/>
              <a:defRPr sz="28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pen Sans"/>
              <a:buNone/>
              <a:defRPr sz="28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ru-RU" sz="2800" b="1" i="0" u="none" strike="noStrike" kern="0" cap="none" spc="0" normalizeH="0" baseline="0" noProof="0" dirty="0">
                <a:ln>
                  <a:noFill/>
                </a:ln>
                <a:solidFill>
                  <a:srgbClr val="3D415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Используемые библиотеки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D415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kumimoji="0" lang="ru-RU" sz="2800" b="1" i="0" u="none" strike="noStrike" kern="0" cap="none" spc="0" normalizeH="0" baseline="0" noProof="0" dirty="0">
                <a:ln>
                  <a:noFill/>
                </a:ln>
                <a:solidFill>
                  <a:srgbClr val="3D415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и фреймворки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3D415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B44B3C8B-8DEF-8D08-6FF8-2F5345BAD6D8}"/>
              </a:ext>
            </a:extLst>
          </p:cNvPr>
          <p:cNvGrpSpPr/>
          <p:nvPr/>
        </p:nvGrpSpPr>
        <p:grpSpPr>
          <a:xfrm>
            <a:off x="6297084" y="1074436"/>
            <a:ext cx="4419600" cy="4037446"/>
            <a:chOff x="6151171" y="1505268"/>
            <a:chExt cx="4419600" cy="4037446"/>
          </a:xfrm>
        </p:grpSpPr>
        <p:sp>
          <p:nvSpPr>
            <p:cNvPr id="26" name="Прямоугольник: скругленные углы 25">
              <a:extLst>
                <a:ext uri="{FF2B5EF4-FFF2-40B4-BE49-F238E27FC236}">
                  <a16:creationId xmlns:a16="http://schemas.microsoft.com/office/drawing/2014/main" id="{A5D2EEB8-A41C-3A0D-EFBC-12B3DD58C9A5}"/>
                </a:ext>
              </a:extLst>
            </p:cNvPr>
            <p:cNvSpPr/>
            <p:nvPr/>
          </p:nvSpPr>
          <p:spPr>
            <a:xfrm>
              <a:off x="6151171" y="1505268"/>
              <a:ext cx="4419600" cy="4037446"/>
            </a:xfrm>
            <a:prstGeom prst="roundRect">
              <a:avLst/>
            </a:prstGeom>
            <a:solidFill>
              <a:srgbClr val="98DCC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Google Shape;1992;p75">
              <a:extLst>
                <a:ext uri="{FF2B5EF4-FFF2-40B4-BE49-F238E27FC236}">
                  <a16:creationId xmlns:a16="http://schemas.microsoft.com/office/drawing/2014/main" id="{F2FF8F5B-8282-CE99-A3A8-1161AAA6D573}"/>
                </a:ext>
              </a:extLst>
            </p:cNvPr>
            <p:cNvSpPr txBox="1">
              <a:spLocks/>
            </p:cNvSpPr>
            <p:nvPr/>
          </p:nvSpPr>
          <p:spPr>
            <a:xfrm>
              <a:off x="6151171" y="1700832"/>
              <a:ext cx="4299270" cy="37705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Open Sans"/>
                <a:buChar char="●"/>
                <a:defRPr sz="1400" b="0" i="0" u="none" strike="noStrike" cap="none">
                  <a:solidFill>
                    <a:schemeClr val="lt2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Open Sans"/>
                <a:buChar char="○"/>
                <a:defRPr sz="1400" b="0" i="0" u="none" strike="noStrike" cap="none">
                  <a:solidFill>
                    <a:schemeClr val="lt2"/>
                  </a:solidFill>
                  <a:latin typeface="Open Sans"/>
                  <a:ea typeface="Open Sans"/>
                  <a:cs typeface="Open Sans"/>
                  <a:sym typeface="Open Sans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Open Sans"/>
                <a:buChar char="■"/>
                <a:defRPr sz="1400" b="0" i="0" u="none" strike="noStrike" cap="none">
                  <a:solidFill>
                    <a:schemeClr val="lt2"/>
                  </a:solidFill>
                  <a:latin typeface="Open Sans"/>
                  <a:ea typeface="Open Sans"/>
                  <a:cs typeface="Open Sans"/>
                  <a:sym typeface="Open Sans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Open Sans"/>
                <a:buChar char="●"/>
                <a:defRPr sz="1400" b="0" i="0" u="none" strike="noStrike" cap="none">
                  <a:solidFill>
                    <a:schemeClr val="lt2"/>
                  </a:solidFill>
                  <a:latin typeface="Open Sans"/>
                  <a:ea typeface="Open Sans"/>
                  <a:cs typeface="Open Sans"/>
                  <a:sym typeface="Open Sans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Open Sans"/>
                <a:buChar char="○"/>
                <a:defRPr sz="1400" b="0" i="0" u="none" strike="noStrike" cap="none">
                  <a:solidFill>
                    <a:schemeClr val="lt2"/>
                  </a:solidFill>
                  <a:latin typeface="Open Sans"/>
                  <a:ea typeface="Open Sans"/>
                  <a:cs typeface="Open Sans"/>
                  <a:sym typeface="Open Sans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Open Sans"/>
                <a:buChar char="■"/>
                <a:defRPr sz="1400" b="0" i="0" u="none" strike="noStrike" cap="none">
                  <a:solidFill>
                    <a:schemeClr val="lt2"/>
                  </a:solidFill>
                  <a:latin typeface="Open Sans"/>
                  <a:ea typeface="Open Sans"/>
                  <a:cs typeface="Open Sans"/>
                  <a:sym typeface="Open Sans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Open Sans"/>
                <a:buChar char="●"/>
                <a:defRPr sz="1400" b="0" i="0" u="none" strike="noStrike" cap="none">
                  <a:solidFill>
                    <a:schemeClr val="lt2"/>
                  </a:solidFill>
                  <a:latin typeface="Open Sans"/>
                  <a:ea typeface="Open Sans"/>
                  <a:cs typeface="Open Sans"/>
                  <a:sym typeface="Open Sans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Open Sans"/>
                <a:buChar char="○"/>
                <a:defRPr sz="1400" b="0" i="0" u="none" strike="noStrike" cap="none">
                  <a:solidFill>
                    <a:schemeClr val="lt2"/>
                  </a:solidFill>
                  <a:latin typeface="Open Sans"/>
                  <a:ea typeface="Open Sans"/>
                  <a:cs typeface="Open Sans"/>
                  <a:sym typeface="Open Sans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Open Sans"/>
                <a:buChar char="■"/>
                <a:defRPr sz="1400" b="0" i="0" u="none" strike="noStrike" cap="none">
                  <a:solidFill>
                    <a:schemeClr val="lt2"/>
                  </a:solidFill>
                  <a:latin typeface="Open Sans"/>
                  <a:ea typeface="Open Sans"/>
                  <a:cs typeface="Open Sans"/>
                  <a:sym typeface="Open Sans"/>
                </a:defRPr>
              </a:lvl9pPr>
            </a:lstStyle>
            <a:p>
              <a:pPr marL="1397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7C2D5"/>
                </a:buClr>
                <a:buSzPts val="1400"/>
                <a:buNone/>
                <a:tabLst/>
                <a:defRPr/>
              </a:pPr>
              <a:r>
                <a:rPr lang="ru-RU" sz="3600" b="1" kern="0" dirty="0">
                  <a:solidFill>
                    <a:srgbClr val="3D4151"/>
                  </a:solidFill>
                </a:rPr>
                <a:t>Фреймворки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2000" kern="0" dirty="0" err="1">
                  <a:solidFill>
                    <a:srgbClr val="3D4151"/>
                  </a:solidFill>
                </a:rPr>
                <a:t>Microsoft.EntityFrameworkCore</a:t>
              </a:r>
              <a:r>
                <a:rPr lang="en-US" sz="2000" kern="0" dirty="0">
                  <a:solidFill>
                    <a:srgbClr val="3D4151"/>
                  </a:solidFill>
                </a:rPr>
                <a:t> (8.0.14)</a:t>
              </a:r>
            </a:p>
            <a:p>
              <a:pPr marL="342900" indent="-342900">
                <a:spcBef>
                  <a:spcPts val="1200"/>
                </a:spcBef>
                <a:buClr>
                  <a:srgbClr val="000000"/>
                </a:buClr>
                <a:buSzPts val="1100"/>
                <a:buFont typeface="Arial" panose="020B0604020202020204" pitchFamily="34" charset="0"/>
                <a:buChar char="•"/>
                <a:defRPr/>
              </a:pPr>
              <a:r>
                <a:rPr lang="en-US" sz="2000" kern="0" dirty="0" err="1">
                  <a:solidFill>
                    <a:srgbClr val="3D4151"/>
                  </a:solidFill>
                </a:rPr>
                <a:t>Microsoft.EntityFrameworkCore.Design</a:t>
              </a:r>
              <a:r>
                <a:rPr lang="en-US" sz="2000" kern="0" dirty="0">
                  <a:solidFill>
                    <a:srgbClr val="3D4151"/>
                  </a:solidFill>
                </a:rPr>
                <a:t> (8.0.14)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D415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342900" indent="-342900">
                <a:spcBef>
                  <a:spcPts val="1200"/>
                </a:spcBef>
                <a:buClr>
                  <a:srgbClr val="000000"/>
                </a:buClr>
                <a:buSzPts val="1100"/>
                <a:buFont typeface="Arial" panose="020B0604020202020204" pitchFamily="34" charset="0"/>
                <a:buChar char="•"/>
                <a:defRPr/>
              </a:pPr>
              <a:r>
                <a:rPr lang="en-US" sz="2000" kern="0" dirty="0" err="1">
                  <a:solidFill>
                    <a:srgbClr val="3D4151"/>
                  </a:solidFill>
                </a:rPr>
                <a:t>Microsoft.EntityFrameworkCore.Tools</a:t>
              </a:r>
              <a:r>
                <a:rPr lang="en-US" sz="2000" kern="0" dirty="0">
                  <a:solidFill>
                    <a:srgbClr val="3D4151"/>
                  </a:solidFill>
                </a:rPr>
                <a:t> (8.0.14)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D415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2000" kern="0" dirty="0" err="1">
                  <a:solidFill>
                    <a:srgbClr val="3D4151"/>
                  </a:solidFill>
                </a:rPr>
                <a:t>Pomelo.EntityFrameworkCore</a:t>
              </a:r>
              <a:r>
                <a:rPr lang="en-US" sz="2000" kern="0" dirty="0">
                  <a:solidFill>
                    <a:srgbClr val="3D4151"/>
                  </a:solidFill>
                </a:rPr>
                <a:t> (8.0.0)</a:t>
              </a:r>
              <a:endPara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3D415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A565B4BA-816A-9B06-2EFA-60C827DF7BDE}"/>
              </a:ext>
            </a:extLst>
          </p:cNvPr>
          <p:cNvGrpSpPr/>
          <p:nvPr/>
        </p:nvGrpSpPr>
        <p:grpSpPr>
          <a:xfrm>
            <a:off x="1668247" y="1083073"/>
            <a:ext cx="4419600" cy="2687604"/>
            <a:chOff x="1621229" y="1505268"/>
            <a:chExt cx="4419600" cy="4037446"/>
          </a:xfrm>
        </p:grpSpPr>
        <p:sp>
          <p:nvSpPr>
            <p:cNvPr id="25" name="Прямоугольник: скругленные углы 24">
              <a:extLst>
                <a:ext uri="{FF2B5EF4-FFF2-40B4-BE49-F238E27FC236}">
                  <a16:creationId xmlns:a16="http://schemas.microsoft.com/office/drawing/2014/main" id="{5AC1E0B4-6E34-7E86-1ECE-45E29CD7DB3F}"/>
                </a:ext>
              </a:extLst>
            </p:cNvPr>
            <p:cNvSpPr/>
            <p:nvPr/>
          </p:nvSpPr>
          <p:spPr>
            <a:xfrm>
              <a:off x="1621229" y="1505268"/>
              <a:ext cx="4419600" cy="4037446"/>
            </a:xfrm>
            <a:prstGeom prst="roundRect">
              <a:avLst/>
            </a:prstGeom>
            <a:solidFill>
              <a:srgbClr val="98DCC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Google Shape;1993;p75">
              <a:extLst>
                <a:ext uri="{FF2B5EF4-FFF2-40B4-BE49-F238E27FC236}">
                  <a16:creationId xmlns:a16="http://schemas.microsoft.com/office/drawing/2014/main" id="{27DA44C0-5C73-BC22-98BE-074DB4209EF1}"/>
                </a:ext>
              </a:extLst>
            </p:cNvPr>
            <p:cNvSpPr txBox="1">
              <a:spLocks/>
            </p:cNvSpPr>
            <p:nvPr/>
          </p:nvSpPr>
          <p:spPr>
            <a:xfrm>
              <a:off x="1829389" y="1722321"/>
              <a:ext cx="4114800" cy="27807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Open Sans"/>
                <a:buChar char="●"/>
                <a:defRPr sz="1400" b="0" i="0" u="none" strike="noStrike" cap="none">
                  <a:solidFill>
                    <a:schemeClr val="lt2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Open Sans"/>
                <a:buChar char="○"/>
                <a:defRPr sz="1400" b="0" i="0" u="none" strike="noStrike" cap="none">
                  <a:solidFill>
                    <a:schemeClr val="lt2"/>
                  </a:solidFill>
                  <a:latin typeface="Open Sans"/>
                  <a:ea typeface="Open Sans"/>
                  <a:cs typeface="Open Sans"/>
                  <a:sym typeface="Open Sans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Open Sans"/>
                <a:buChar char="■"/>
                <a:defRPr sz="1400" b="0" i="0" u="none" strike="noStrike" cap="none">
                  <a:solidFill>
                    <a:schemeClr val="lt2"/>
                  </a:solidFill>
                  <a:latin typeface="Open Sans"/>
                  <a:ea typeface="Open Sans"/>
                  <a:cs typeface="Open Sans"/>
                  <a:sym typeface="Open Sans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Open Sans"/>
                <a:buChar char="●"/>
                <a:defRPr sz="1400" b="0" i="0" u="none" strike="noStrike" cap="none">
                  <a:solidFill>
                    <a:schemeClr val="lt2"/>
                  </a:solidFill>
                  <a:latin typeface="Open Sans"/>
                  <a:ea typeface="Open Sans"/>
                  <a:cs typeface="Open Sans"/>
                  <a:sym typeface="Open Sans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Open Sans"/>
                <a:buChar char="○"/>
                <a:defRPr sz="1400" b="0" i="0" u="none" strike="noStrike" cap="none">
                  <a:solidFill>
                    <a:schemeClr val="lt2"/>
                  </a:solidFill>
                  <a:latin typeface="Open Sans"/>
                  <a:ea typeface="Open Sans"/>
                  <a:cs typeface="Open Sans"/>
                  <a:sym typeface="Open Sans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Open Sans"/>
                <a:buChar char="■"/>
                <a:defRPr sz="1400" b="0" i="0" u="none" strike="noStrike" cap="none">
                  <a:solidFill>
                    <a:schemeClr val="lt2"/>
                  </a:solidFill>
                  <a:latin typeface="Open Sans"/>
                  <a:ea typeface="Open Sans"/>
                  <a:cs typeface="Open Sans"/>
                  <a:sym typeface="Open Sans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Open Sans"/>
                <a:buChar char="●"/>
                <a:defRPr sz="1400" b="0" i="0" u="none" strike="noStrike" cap="none">
                  <a:solidFill>
                    <a:schemeClr val="lt2"/>
                  </a:solidFill>
                  <a:latin typeface="Open Sans"/>
                  <a:ea typeface="Open Sans"/>
                  <a:cs typeface="Open Sans"/>
                  <a:sym typeface="Open Sans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Open Sans"/>
                <a:buChar char="○"/>
                <a:defRPr sz="1400" b="0" i="0" u="none" strike="noStrike" cap="none">
                  <a:solidFill>
                    <a:schemeClr val="lt2"/>
                  </a:solidFill>
                  <a:latin typeface="Open Sans"/>
                  <a:ea typeface="Open Sans"/>
                  <a:cs typeface="Open Sans"/>
                  <a:sym typeface="Open Sans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Open Sans"/>
                <a:buChar char="■"/>
                <a:defRPr sz="1400" b="0" i="0" u="none" strike="noStrike" cap="none">
                  <a:solidFill>
                    <a:schemeClr val="lt2"/>
                  </a:solidFill>
                  <a:latin typeface="Open Sans"/>
                  <a:ea typeface="Open Sans"/>
                  <a:cs typeface="Open Sans"/>
                  <a:sym typeface="Open San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r>
                <a:rPr lang="ru-RU" sz="3600" b="1" kern="0" dirty="0">
                  <a:solidFill>
                    <a:srgbClr val="3D4151"/>
                  </a:solidFill>
                </a:rPr>
                <a:t>Библиотеки</a:t>
              </a:r>
              <a:endPara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3D415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2000" i="0" u="none" strike="noStrike" kern="0" cap="none" spc="0" normalizeH="0" baseline="0" noProof="0" dirty="0" err="1">
                  <a:ln>
                    <a:noFill/>
                  </a:ln>
                  <a:solidFill>
                    <a:srgbClr val="3D4151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rPr>
                <a:t>MaterialDesignColors</a:t>
              </a:r>
              <a:r>
                <a:rPr kumimoji="0" lang="en-US" sz="2000" i="0" u="none" strike="noStrike" kern="0" cap="none" spc="0" normalizeH="0" baseline="0" noProof="0" dirty="0">
                  <a:ln>
                    <a:noFill/>
                  </a:ln>
                  <a:solidFill>
                    <a:srgbClr val="3D4151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rPr>
                <a:t> (5.2.1)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2000" i="0" u="none" strike="noStrike" kern="0" cap="none" spc="0" normalizeH="0" baseline="0" noProof="0" dirty="0" err="1">
                  <a:ln>
                    <a:noFill/>
                  </a:ln>
                  <a:solidFill>
                    <a:srgbClr val="3D4151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rPr>
                <a:t>MaterialDesignThemes</a:t>
              </a:r>
              <a:r>
                <a:rPr kumimoji="0" lang="en-US" sz="2000" i="0" u="none" strike="noStrike" kern="0" cap="none" spc="0" normalizeH="0" baseline="0" noProof="0" dirty="0">
                  <a:ln>
                    <a:noFill/>
                  </a:ln>
                  <a:solidFill>
                    <a:srgbClr val="3D4151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rPr>
                <a:t> (5.2.1)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2000" i="0" u="none" strike="noStrike" kern="0" cap="none" spc="0" normalizeH="0" baseline="0" noProof="0" dirty="0" err="1">
                  <a:ln>
                    <a:noFill/>
                  </a:ln>
                  <a:solidFill>
                    <a:srgbClr val="3D4151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rPr>
                <a:t>MaterialDesignThemes.MahApps</a:t>
              </a:r>
              <a:r>
                <a:rPr kumimoji="0" lang="en-US" sz="2000" i="0" u="none" strike="noStrike" kern="0" cap="none" spc="0" normalizeH="0" baseline="0" noProof="0" dirty="0">
                  <a:ln>
                    <a:noFill/>
                  </a:ln>
                  <a:solidFill>
                    <a:srgbClr val="3D4151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rPr>
                <a:t> (5.2.1)</a:t>
              </a:r>
            </a:p>
          </p:txBody>
        </p:sp>
      </p:grpSp>
      <p:sp>
        <p:nvSpPr>
          <p:cNvPr id="21" name="Google Shape;1994;p75">
            <a:extLst>
              <a:ext uri="{FF2B5EF4-FFF2-40B4-BE49-F238E27FC236}">
                <a16:creationId xmlns:a16="http://schemas.microsoft.com/office/drawing/2014/main" id="{EB51B7DE-3D89-8F90-374E-9D4B1E0D2A2D}"/>
              </a:ext>
            </a:extLst>
          </p:cNvPr>
          <p:cNvSpPr/>
          <p:nvPr/>
        </p:nvSpPr>
        <p:spPr>
          <a:xfrm>
            <a:off x="9476053" y="821249"/>
            <a:ext cx="225639" cy="224824"/>
          </a:xfrm>
          <a:custGeom>
            <a:avLst/>
            <a:gdLst/>
            <a:ahLst/>
            <a:cxnLst/>
            <a:rect l="l" t="t" r="r" b="b"/>
            <a:pathLst>
              <a:path w="4910" h="4892" extrusionOk="0">
                <a:moveTo>
                  <a:pt x="2521" y="0"/>
                </a:moveTo>
                <a:lnTo>
                  <a:pt x="1611" y="1574"/>
                </a:lnTo>
                <a:lnTo>
                  <a:pt x="0" y="2389"/>
                </a:lnTo>
                <a:lnTo>
                  <a:pt x="1574" y="3299"/>
                </a:lnTo>
                <a:lnTo>
                  <a:pt x="2389" y="4891"/>
                </a:lnTo>
                <a:lnTo>
                  <a:pt x="3299" y="3337"/>
                </a:lnTo>
                <a:lnTo>
                  <a:pt x="4910" y="2521"/>
                </a:lnTo>
                <a:lnTo>
                  <a:pt x="3337" y="1612"/>
                </a:lnTo>
                <a:lnTo>
                  <a:pt x="2521" y="0"/>
                </a:lnTo>
                <a:close/>
              </a:path>
            </a:pathLst>
          </a:custGeom>
          <a:solidFill>
            <a:srgbClr val="E1E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" name="Google Shape;1995;p75">
            <a:extLst>
              <a:ext uri="{FF2B5EF4-FFF2-40B4-BE49-F238E27FC236}">
                <a16:creationId xmlns:a16="http://schemas.microsoft.com/office/drawing/2014/main" id="{C9001C08-3BF3-F091-3AF3-DFD68C6CD142}"/>
              </a:ext>
            </a:extLst>
          </p:cNvPr>
          <p:cNvSpPr/>
          <p:nvPr/>
        </p:nvSpPr>
        <p:spPr>
          <a:xfrm>
            <a:off x="2235541" y="4836393"/>
            <a:ext cx="178724" cy="178235"/>
          </a:xfrm>
          <a:custGeom>
            <a:avLst/>
            <a:gdLst/>
            <a:ahLst/>
            <a:cxnLst/>
            <a:rect l="l" t="t" r="r" b="b"/>
            <a:pathLst>
              <a:path w="6712" h="6693" extrusionOk="0">
                <a:moveTo>
                  <a:pt x="3451" y="1"/>
                </a:moveTo>
                <a:lnTo>
                  <a:pt x="2218" y="2124"/>
                </a:lnTo>
                <a:lnTo>
                  <a:pt x="0" y="3261"/>
                </a:lnTo>
                <a:lnTo>
                  <a:pt x="2143" y="4493"/>
                </a:lnTo>
                <a:lnTo>
                  <a:pt x="3261" y="6692"/>
                </a:lnTo>
                <a:lnTo>
                  <a:pt x="4512" y="4569"/>
                </a:lnTo>
                <a:lnTo>
                  <a:pt x="6711" y="3432"/>
                </a:lnTo>
                <a:lnTo>
                  <a:pt x="4588" y="2200"/>
                </a:lnTo>
                <a:lnTo>
                  <a:pt x="3451" y="1"/>
                </a:lnTo>
                <a:close/>
              </a:path>
            </a:pathLst>
          </a:custGeom>
          <a:solidFill>
            <a:srgbClr val="CAE2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1996;p75">
            <a:extLst>
              <a:ext uri="{FF2B5EF4-FFF2-40B4-BE49-F238E27FC236}">
                <a16:creationId xmlns:a16="http://schemas.microsoft.com/office/drawing/2014/main" id="{3B152B97-B17B-9F9E-10E4-04082FCAB0F9}"/>
              </a:ext>
            </a:extLst>
          </p:cNvPr>
          <p:cNvSpPr/>
          <p:nvPr/>
        </p:nvSpPr>
        <p:spPr>
          <a:xfrm>
            <a:off x="5505484" y="4611568"/>
            <a:ext cx="225639" cy="224824"/>
          </a:xfrm>
          <a:custGeom>
            <a:avLst/>
            <a:gdLst/>
            <a:ahLst/>
            <a:cxnLst/>
            <a:rect l="l" t="t" r="r" b="b"/>
            <a:pathLst>
              <a:path w="4910" h="4892" extrusionOk="0">
                <a:moveTo>
                  <a:pt x="2521" y="0"/>
                </a:moveTo>
                <a:lnTo>
                  <a:pt x="1611" y="1574"/>
                </a:lnTo>
                <a:lnTo>
                  <a:pt x="0" y="2389"/>
                </a:lnTo>
                <a:lnTo>
                  <a:pt x="1574" y="3299"/>
                </a:lnTo>
                <a:lnTo>
                  <a:pt x="2389" y="4891"/>
                </a:lnTo>
                <a:lnTo>
                  <a:pt x="3299" y="3337"/>
                </a:lnTo>
                <a:lnTo>
                  <a:pt x="4910" y="2521"/>
                </a:lnTo>
                <a:lnTo>
                  <a:pt x="3337" y="1612"/>
                </a:lnTo>
                <a:lnTo>
                  <a:pt x="2521" y="0"/>
                </a:lnTo>
                <a:close/>
              </a:path>
            </a:pathLst>
          </a:custGeom>
          <a:solidFill>
            <a:srgbClr val="C9B9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1997;p75">
            <a:extLst>
              <a:ext uri="{FF2B5EF4-FFF2-40B4-BE49-F238E27FC236}">
                <a16:creationId xmlns:a16="http://schemas.microsoft.com/office/drawing/2014/main" id="{67A1E69D-90A1-949C-F17F-BB515358BCE9}"/>
              </a:ext>
            </a:extLst>
          </p:cNvPr>
          <p:cNvSpPr/>
          <p:nvPr/>
        </p:nvSpPr>
        <p:spPr>
          <a:xfrm>
            <a:off x="9363234" y="4977168"/>
            <a:ext cx="225639" cy="224824"/>
          </a:xfrm>
          <a:custGeom>
            <a:avLst/>
            <a:gdLst/>
            <a:ahLst/>
            <a:cxnLst/>
            <a:rect l="l" t="t" r="r" b="b"/>
            <a:pathLst>
              <a:path w="4910" h="4892" extrusionOk="0">
                <a:moveTo>
                  <a:pt x="2521" y="0"/>
                </a:moveTo>
                <a:lnTo>
                  <a:pt x="1611" y="1574"/>
                </a:lnTo>
                <a:lnTo>
                  <a:pt x="0" y="2389"/>
                </a:lnTo>
                <a:lnTo>
                  <a:pt x="1574" y="3299"/>
                </a:lnTo>
                <a:lnTo>
                  <a:pt x="2389" y="4891"/>
                </a:lnTo>
                <a:lnTo>
                  <a:pt x="3299" y="3337"/>
                </a:lnTo>
                <a:lnTo>
                  <a:pt x="4910" y="2521"/>
                </a:lnTo>
                <a:lnTo>
                  <a:pt x="3337" y="1612"/>
                </a:lnTo>
                <a:lnTo>
                  <a:pt x="2521" y="0"/>
                </a:lnTo>
                <a:close/>
              </a:path>
            </a:pathLst>
          </a:custGeom>
          <a:solidFill>
            <a:srgbClr val="EEEB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D897DF36-AE61-93CF-043B-CB10A25B3815}"/>
              </a:ext>
            </a:extLst>
          </p:cNvPr>
          <p:cNvCxnSpPr>
            <a:cxnSpLocks/>
          </p:cNvCxnSpPr>
          <p:nvPr/>
        </p:nvCxnSpPr>
        <p:spPr>
          <a:xfrm flipH="1">
            <a:off x="1829389" y="835460"/>
            <a:ext cx="8381998" cy="0"/>
          </a:xfrm>
          <a:prstGeom prst="line">
            <a:avLst/>
          </a:prstGeom>
          <a:ln>
            <a:solidFill>
              <a:srgbClr val="9BD5C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Овал 31">
            <a:extLst>
              <a:ext uri="{FF2B5EF4-FFF2-40B4-BE49-F238E27FC236}">
                <a16:creationId xmlns:a16="http://schemas.microsoft.com/office/drawing/2014/main" id="{8EF56180-7E14-A59D-FCE9-B3C5CCF1F871}"/>
              </a:ext>
            </a:extLst>
          </p:cNvPr>
          <p:cNvSpPr/>
          <p:nvPr/>
        </p:nvSpPr>
        <p:spPr>
          <a:xfrm>
            <a:off x="-231857" y="5984240"/>
            <a:ext cx="1005840" cy="1005840"/>
          </a:xfrm>
          <a:prstGeom prst="ellipse">
            <a:avLst/>
          </a:prstGeom>
          <a:solidFill>
            <a:srgbClr val="DADD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01D38CB5-F8CA-7800-AFBA-5F3A323F25C9}"/>
              </a:ext>
            </a:extLst>
          </p:cNvPr>
          <p:cNvSpPr/>
          <p:nvPr/>
        </p:nvSpPr>
        <p:spPr>
          <a:xfrm>
            <a:off x="6297084" y="5304571"/>
            <a:ext cx="4419600" cy="477520"/>
          </a:xfrm>
          <a:prstGeom prst="roundRect">
            <a:avLst>
              <a:gd name="adj" fmla="val 37944"/>
            </a:avLst>
          </a:prstGeom>
          <a:solidFill>
            <a:srgbClr val="CAE2D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Среда разработки :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Visual Studio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BA7805-FEE9-57D8-84F4-8A11F16A2D7C}"/>
              </a:ext>
            </a:extLst>
          </p:cNvPr>
          <p:cNvSpPr txBox="1"/>
          <p:nvPr/>
        </p:nvSpPr>
        <p:spPr>
          <a:xfrm>
            <a:off x="2935521" y="3833623"/>
            <a:ext cx="199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Иконка/логотип</a:t>
            </a:r>
          </a:p>
        </p:txBody>
      </p:sp>
      <p:pic>
        <p:nvPicPr>
          <p:cNvPr id="9" name="Рисунок 8" descr="Изображение выглядит как Графика, графическая вставка, мультфильм, круг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26626041-F8AF-E7DA-DDA5-6FBF54BF2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117" y="4419501"/>
            <a:ext cx="1772032" cy="1772032"/>
          </a:xfrm>
          <a:prstGeom prst="rect">
            <a:avLst/>
          </a:prstGeom>
        </p:spPr>
      </p:pic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3F6F292E-54EE-11B8-13BA-C4324275EC5E}"/>
              </a:ext>
            </a:extLst>
          </p:cNvPr>
          <p:cNvSpPr/>
          <p:nvPr/>
        </p:nvSpPr>
        <p:spPr>
          <a:xfrm>
            <a:off x="6297084" y="5924190"/>
            <a:ext cx="4419600" cy="477520"/>
          </a:xfrm>
          <a:prstGeom prst="roundRect">
            <a:avLst>
              <a:gd name="adj" fmla="val 37944"/>
            </a:avLst>
          </a:prstGeom>
          <a:solidFill>
            <a:srgbClr val="CAE2D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Исп. язык: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#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55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6DFF18D-C247-2A79-FA9F-3F43BD007DB9}"/>
              </a:ext>
            </a:extLst>
          </p:cNvPr>
          <p:cNvSpPr/>
          <p:nvPr/>
        </p:nvSpPr>
        <p:spPr>
          <a:xfrm>
            <a:off x="8859520" y="-172720"/>
            <a:ext cx="3423920" cy="7244080"/>
          </a:xfrm>
          <a:prstGeom prst="rect">
            <a:avLst/>
          </a:prstGeom>
          <a:gradFill>
            <a:gsLst>
              <a:gs pos="77000">
                <a:srgbClr val="F0DCE7"/>
              </a:gs>
              <a:gs pos="0">
                <a:srgbClr val="DADDFA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Google Shape;1437;p69">
            <a:extLst>
              <a:ext uri="{FF2B5EF4-FFF2-40B4-BE49-F238E27FC236}">
                <a16:creationId xmlns:a16="http://schemas.microsoft.com/office/drawing/2014/main" id="{B5009691-616F-E8AB-2929-F8D90914950E}"/>
              </a:ext>
            </a:extLst>
          </p:cNvPr>
          <p:cNvSpPr/>
          <p:nvPr/>
        </p:nvSpPr>
        <p:spPr>
          <a:xfrm>
            <a:off x="8909237" y="2097600"/>
            <a:ext cx="3282763" cy="2662800"/>
          </a:xfrm>
          <a:prstGeom prst="roundRect">
            <a:avLst>
              <a:gd name="adj" fmla="val 6635"/>
            </a:avLst>
          </a:prstGeom>
          <a:solidFill>
            <a:schemeClr val="lt1"/>
          </a:solidFill>
          <a:ln>
            <a:noFill/>
          </a:ln>
          <a:effectLst>
            <a:outerShdw blurRad="242888" dist="57150" dir="5400000" algn="bl" rotWithShape="0">
              <a:schemeClr val="dk1">
                <a:alpha val="2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793;p49">
            <a:extLst>
              <a:ext uri="{FF2B5EF4-FFF2-40B4-BE49-F238E27FC236}">
                <a16:creationId xmlns:a16="http://schemas.microsoft.com/office/drawing/2014/main" id="{3B67192F-F30B-8E75-9D2A-F97E12354D81}"/>
              </a:ext>
            </a:extLst>
          </p:cNvPr>
          <p:cNvGrpSpPr/>
          <p:nvPr/>
        </p:nvGrpSpPr>
        <p:grpSpPr>
          <a:xfrm rot="10800000">
            <a:off x="619887" y="46483"/>
            <a:ext cx="1731569" cy="1598364"/>
            <a:chOff x="4092182" y="56592"/>
            <a:chExt cx="1731569" cy="1598364"/>
          </a:xfrm>
        </p:grpSpPr>
        <p:sp>
          <p:nvSpPr>
            <p:cNvPr id="15" name="Google Shape;794;p49">
              <a:extLst>
                <a:ext uri="{FF2B5EF4-FFF2-40B4-BE49-F238E27FC236}">
                  <a16:creationId xmlns:a16="http://schemas.microsoft.com/office/drawing/2014/main" id="{69124AC7-5F2F-8109-FC62-B4CDC15913C5}"/>
                </a:ext>
              </a:extLst>
            </p:cNvPr>
            <p:cNvSpPr/>
            <p:nvPr/>
          </p:nvSpPr>
          <p:spPr>
            <a:xfrm>
              <a:off x="4714972" y="56592"/>
              <a:ext cx="336185" cy="375515"/>
            </a:xfrm>
            <a:custGeom>
              <a:avLst/>
              <a:gdLst/>
              <a:ahLst/>
              <a:cxnLst/>
              <a:rect l="l" t="t" r="r" b="b"/>
              <a:pathLst>
                <a:path w="9934" h="9934" extrusionOk="0">
                  <a:moveTo>
                    <a:pt x="5100" y="0"/>
                  </a:moveTo>
                  <a:lnTo>
                    <a:pt x="3261" y="3166"/>
                  </a:lnTo>
                  <a:lnTo>
                    <a:pt x="0" y="4834"/>
                  </a:lnTo>
                  <a:lnTo>
                    <a:pt x="3166" y="6673"/>
                  </a:lnTo>
                  <a:lnTo>
                    <a:pt x="4834" y="9934"/>
                  </a:lnTo>
                  <a:lnTo>
                    <a:pt x="6673" y="6768"/>
                  </a:lnTo>
                  <a:lnTo>
                    <a:pt x="9934" y="5100"/>
                  </a:lnTo>
                  <a:lnTo>
                    <a:pt x="6768" y="3261"/>
                  </a:lnTo>
                  <a:lnTo>
                    <a:pt x="5100" y="0"/>
                  </a:lnTo>
                  <a:close/>
                </a:path>
              </a:pathLst>
            </a:custGeom>
            <a:solidFill>
              <a:srgbClr val="E3C3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795;p49">
              <a:extLst>
                <a:ext uri="{FF2B5EF4-FFF2-40B4-BE49-F238E27FC236}">
                  <a16:creationId xmlns:a16="http://schemas.microsoft.com/office/drawing/2014/main" id="{2A029F15-D084-E97C-CC2C-DDDA2C923EC8}"/>
                </a:ext>
              </a:extLst>
            </p:cNvPr>
            <p:cNvSpPr/>
            <p:nvPr/>
          </p:nvSpPr>
          <p:spPr>
            <a:xfrm>
              <a:off x="5113063" y="684372"/>
              <a:ext cx="710688" cy="771522"/>
            </a:xfrm>
            <a:custGeom>
              <a:avLst/>
              <a:gdLst/>
              <a:ahLst/>
              <a:cxnLst/>
              <a:rect l="l" t="t" r="r" b="b"/>
              <a:pathLst>
                <a:path w="6712" h="6693" extrusionOk="0">
                  <a:moveTo>
                    <a:pt x="3451" y="1"/>
                  </a:moveTo>
                  <a:lnTo>
                    <a:pt x="2218" y="2124"/>
                  </a:lnTo>
                  <a:lnTo>
                    <a:pt x="0" y="3261"/>
                  </a:lnTo>
                  <a:lnTo>
                    <a:pt x="2143" y="4493"/>
                  </a:lnTo>
                  <a:lnTo>
                    <a:pt x="3261" y="6692"/>
                  </a:lnTo>
                  <a:lnTo>
                    <a:pt x="4512" y="4569"/>
                  </a:lnTo>
                  <a:lnTo>
                    <a:pt x="6711" y="3432"/>
                  </a:lnTo>
                  <a:lnTo>
                    <a:pt x="4588" y="2200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rgbClr val="EAD1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96;p49">
              <a:extLst>
                <a:ext uri="{FF2B5EF4-FFF2-40B4-BE49-F238E27FC236}">
                  <a16:creationId xmlns:a16="http://schemas.microsoft.com/office/drawing/2014/main" id="{BFC88628-7A36-C2C2-F547-DAFAD5D90653}"/>
                </a:ext>
              </a:extLst>
            </p:cNvPr>
            <p:cNvSpPr/>
            <p:nvPr/>
          </p:nvSpPr>
          <p:spPr>
            <a:xfrm>
              <a:off x="4092182" y="1256831"/>
              <a:ext cx="330070" cy="398125"/>
            </a:xfrm>
            <a:custGeom>
              <a:avLst/>
              <a:gdLst/>
              <a:ahLst/>
              <a:cxnLst/>
              <a:rect l="l" t="t" r="r" b="b"/>
              <a:pathLst>
                <a:path w="6712" h="6693" extrusionOk="0">
                  <a:moveTo>
                    <a:pt x="3451" y="1"/>
                  </a:moveTo>
                  <a:lnTo>
                    <a:pt x="2218" y="2124"/>
                  </a:lnTo>
                  <a:lnTo>
                    <a:pt x="0" y="3261"/>
                  </a:lnTo>
                  <a:lnTo>
                    <a:pt x="2143" y="4493"/>
                  </a:lnTo>
                  <a:lnTo>
                    <a:pt x="3261" y="6692"/>
                  </a:lnTo>
                  <a:lnTo>
                    <a:pt x="4512" y="4569"/>
                  </a:lnTo>
                  <a:lnTo>
                    <a:pt x="6711" y="3432"/>
                  </a:lnTo>
                  <a:lnTo>
                    <a:pt x="4588" y="2200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rgbClr val="ECDE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438;p69">
            <a:extLst>
              <a:ext uri="{FF2B5EF4-FFF2-40B4-BE49-F238E27FC236}">
                <a16:creationId xmlns:a16="http://schemas.microsoft.com/office/drawing/2014/main" id="{CBC6EF19-3078-5425-660C-BA7599D6BB7C}"/>
              </a:ext>
            </a:extLst>
          </p:cNvPr>
          <p:cNvSpPr/>
          <p:nvPr/>
        </p:nvSpPr>
        <p:spPr>
          <a:xfrm rot="10800000">
            <a:off x="5528107" y="-1213455"/>
            <a:ext cx="4839058" cy="2426909"/>
          </a:xfrm>
          <a:custGeom>
            <a:avLst/>
            <a:gdLst/>
            <a:ahLst/>
            <a:cxnLst/>
            <a:rect l="l" t="t" r="r" b="b"/>
            <a:pathLst>
              <a:path w="211428" h="122124" extrusionOk="0">
                <a:moveTo>
                  <a:pt x="137699" y="0"/>
                </a:moveTo>
                <a:cubicBezTo>
                  <a:pt x="120829" y="0"/>
                  <a:pt x="104137" y="8267"/>
                  <a:pt x="96245" y="19529"/>
                </a:cubicBezTo>
                <a:cubicBezTo>
                  <a:pt x="91726" y="25980"/>
                  <a:pt x="86539" y="27934"/>
                  <a:pt x="80767" y="27934"/>
                </a:cubicBezTo>
                <a:cubicBezTo>
                  <a:pt x="71903" y="27934"/>
                  <a:pt x="61660" y="23325"/>
                  <a:pt x="50341" y="23325"/>
                </a:cubicBezTo>
                <a:cubicBezTo>
                  <a:pt x="49366" y="23325"/>
                  <a:pt x="48384" y="23359"/>
                  <a:pt x="47393" y="23434"/>
                </a:cubicBezTo>
                <a:cubicBezTo>
                  <a:pt x="27432" y="24931"/>
                  <a:pt x="16740" y="42751"/>
                  <a:pt x="22105" y="63357"/>
                </a:cubicBezTo>
                <a:cubicBezTo>
                  <a:pt x="26787" y="81442"/>
                  <a:pt x="1" y="74504"/>
                  <a:pt x="1840" y="99716"/>
                </a:cubicBezTo>
                <a:cubicBezTo>
                  <a:pt x="2636" y="110730"/>
                  <a:pt x="10541" y="117820"/>
                  <a:pt x="18200" y="122124"/>
                </a:cubicBezTo>
                <a:lnTo>
                  <a:pt x="191902" y="122124"/>
                </a:lnTo>
                <a:cubicBezTo>
                  <a:pt x="200849" y="116114"/>
                  <a:pt x="207390" y="105953"/>
                  <a:pt x="208849" y="93157"/>
                </a:cubicBezTo>
                <a:cubicBezTo>
                  <a:pt x="211427" y="70485"/>
                  <a:pt x="199939" y="55168"/>
                  <a:pt x="185153" y="48950"/>
                </a:cubicBezTo>
                <a:cubicBezTo>
                  <a:pt x="170367" y="42732"/>
                  <a:pt x="182328" y="14240"/>
                  <a:pt x="155106" y="3264"/>
                </a:cubicBezTo>
                <a:cubicBezTo>
                  <a:pt x="149528" y="1013"/>
                  <a:pt x="143603" y="0"/>
                  <a:pt x="137699" y="0"/>
                </a:cubicBezTo>
                <a:close/>
              </a:path>
            </a:pathLst>
          </a:custGeom>
          <a:solidFill>
            <a:srgbClr val="EEEB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38;p69">
            <a:extLst>
              <a:ext uri="{FF2B5EF4-FFF2-40B4-BE49-F238E27FC236}">
                <a16:creationId xmlns:a16="http://schemas.microsoft.com/office/drawing/2014/main" id="{3CEBE503-388B-0490-A913-B41056553E34}"/>
              </a:ext>
            </a:extLst>
          </p:cNvPr>
          <p:cNvSpPr/>
          <p:nvPr/>
        </p:nvSpPr>
        <p:spPr>
          <a:xfrm>
            <a:off x="-601271" y="5857905"/>
            <a:ext cx="4839058" cy="2426909"/>
          </a:xfrm>
          <a:custGeom>
            <a:avLst/>
            <a:gdLst/>
            <a:ahLst/>
            <a:cxnLst/>
            <a:rect l="l" t="t" r="r" b="b"/>
            <a:pathLst>
              <a:path w="211428" h="122124" extrusionOk="0">
                <a:moveTo>
                  <a:pt x="137699" y="0"/>
                </a:moveTo>
                <a:cubicBezTo>
                  <a:pt x="120829" y="0"/>
                  <a:pt x="104137" y="8267"/>
                  <a:pt x="96245" y="19529"/>
                </a:cubicBezTo>
                <a:cubicBezTo>
                  <a:pt x="91726" y="25980"/>
                  <a:pt x="86539" y="27934"/>
                  <a:pt x="80767" y="27934"/>
                </a:cubicBezTo>
                <a:cubicBezTo>
                  <a:pt x="71903" y="27934"/>
                  <a:pt x="61660" y="23325"/>
                  <a:pt x="50341" y="23325"/>
                </a:cubicBezTo>
                <a:cubicBezTo>
                  <a:pt x="49366" y="23325"/>
                  <a:pt x="48384" y="23359"/>
                  <a:pt x="47393" y="23434"/>
                </a:cubicBezTo>
                <a:cubicBezTo>
                  <a:pt x="27432" y="24931"/>
                  <a:pt x="16740" y="42751"/>
                  <a:pt x="22105" y="63357"/>
                </a:cubicBezTo>
                <a:cubicBezTo>
                  <a:pt x="26787" y="81442"/>
                  <a:pt x="1" y="74504"/>
                  <a:pt x="1840" y="99716"/>
                </a:cubicBezTo>
                <a:cubicBezTo>
                  <a:pt x="2636" y="110730"/>
                  <a:pt x="10541" y="117820"/>
                  <a:pt x="18200" y="122124"/>
                </a:cubicBezTo>
                <a:lnTo>
                  <a:pt x="191902" y="122124"/>
                </a:lnTo>
                <a:cubicBezTo>
                  <a:pt x="200849" y="116114"/>
                  <a:pt x="207390" y="105953"/>
                  <a:pt x="208849" y="93157"/>
                </a:cubicBezTo>
                <a:cubicBezTo>
                  <a:pt x="211427" y="70485"/>
                  <a:pt x="199939" y="55168"/>
                  <a:pt x="185153" y="48950"/>
                </a:cubicBezTo>
                <a:cubicBezTo>
                  <a:pt x="170367" y="42732"/>
                  <a:pt x="182328" y="14240"/>
                  <a:pt x="155106" y="3264"/>
                </a:cubicBezTo>
                <a:cubicBezTo>
                  <a:pt x="149528" y="1013"/>
                  <a:pt x="143603" y="0"/>
                  <a:pt x="137699" y="0"/>
                </a:cubicBezTo>
                <a:close/>
              </a:path>
            </a:pathLst>
          </a:custGeom>
          <a:solidFill>
            <a:srgbClr val="DDF3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3A74A873-628F-7709-BE8F-837F1AE4D6EB}"/>
              </a:ext>
            </a:extLst>
          </p:cNvPr>
          <p:cNvGrpSpPr/>
          <p:nvPr/>
        </p:nvGrpSpPr>
        <p:grpSpPr>
          <a:xfrm>
            <a:off x="0" y="767651"/>
            <a:ext cx="8638135" cy="5322697"/>
            <a:chOff x="995422" y="257064"/>
            <a:chExt cx="9938802" cy="5981954"/>
          </a:xfrm>
        </p:grpSpPr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id="{375BBA91-7943-E983-D62F-756A24A9A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5422" y="5428528"/>
              <a:ext cx="9938801" cy="810490"/>
            </a:xfrm>
            <a:prstGeom prst="rect">
              <a:avLst/>
            </a:prstGeom>
          </p:spPr>
        </p:pic>
        <p:pic>
          <p:nvPicPr>
            <p:cNvPr id="5" name="Рисунок 4" descr="Изображение выглядит как текст, снимок экрана, диаграмма, линия&#10;&#10;Контент, сгенерированный ИИ, может содержать ошибки.">
              <a:extLst>
                <a:ext uri="{FF2B5EF4-FFF2-40B4-BE49-F238E27FC236}">
                  <a16:creationId xmlns:a16="http://schemas.microsoft.com/office/drawing/2014/main" id="{BFD8F5A3-071F-AFFB-ED20-05D05946CD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423" y="257064"/>
              <a:ext cx="9938801" cy="5171464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B67DDBE-30B0-B09F-DBEB-662481DF05B2}"/>
              </a:ext>
            </a:extLst>
          </p:cNvPr>
          <p:cNvSpPr txBox="1"/>
          <p:nvPr/>
        </p:nvSpPr>
        <p:spPr>
          <a:xfrm>
            <a:off x="8859520" y="2767280"/>
            <a:ext cx="333248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1" i="0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Диаграмма </a:t>
            </a:r>
            <a:r>
              <a:rPr kumimoji="0" lang="ru-RU" sz="4000" b="1" i="0" strike="noStrike" kern="1200" cap="none" spc="0" normalizeH="0" baseline="0" noProof="0" dirty="0" err="1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Ганта</a:t>
            </a:r>
            <a:endParaRPr kumimoji="0" lang="ru-RU" sz="4000" b="1" i="0" strike="noStrike" kern="1200" cap="none" spc="0" normalizeH="0" baseline="0" noProof="0" dirty="0">
              <a:ln>
                <a:noFill/>
              </a:ln>
              <a:solidFill>
                <a:srgbClr val="0E2841">
                  <a:lumMod val="90000"/>
                  <a:lumOff val="10000"/>
                </a:srgbClr>
              </a:solidFill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439B0F-355F-E2CA-76C9-17535F2D4B1B}"/>
              </a:ext>
            </a:extLst>
          </p:cNvPr>
          <p:cNvSpPr txBox="1"/>
          <p:nvPr/>
        </p:nvSpPr>
        <p:spPr>
          <a:xfrm>
            <a:off x="2810840" y="6394407"/>
            <a:ext cx="3016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tx2">
                    <a:lumMod val="90000"/>
                    <a:lumOff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Рис. 6 – Диаграмма </a:t>
            </a:r>
            <a:r>
              <a:rPr lang="ru-RU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Ганта</a:t>
            </a:r>
            <a:endParaRPr lang="ru-RU" dirty="0">
              <a:solidFill>
                <a:schemeClr val="tx2">
                  <a:lumMod val="90000"/>
                  <a:lumOff val="1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36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38;p69">
            <a:extLst>
              <a:ext uri="{FF2B5EF4-FFF2-40B4-BE49-F238E27FC236}">
                <a16:creationId xmlns:a16="http://schemas.microsoft.com/office/drawing/2014/main" id="{B2721731-D91F-B28A-1CF9-59DE0BCC3D7A}"/>
              </a:ext>
            </a:extLst>
          </p:cNvPr>
          <p:cNvSpPr/>
          <p:nvPr/>
        </p:nvSpPr>
        <p:spPr>
          <a:xfrm>
            <a:off x="7221234" y="3622134"/>
            <a:ext cx="6452077" cy="3235879"/>
          </a:xfrm>
          <a:custGeom>
            <a:avLst/>
            <a:gdLst/>
            <a:ahLst/>
            <a:cxnLst/>
            <a:rect l="l" t="t" r="r" b="b"/>
            <a:pathLst>
              <a:path w="211428" h="122124" extrusionOk="0">
                <a:moveTo>
                  <a:pt x="137699" y="0"/>
                </a:moveTo>
                <a:cubicBezTo>
                  <a:pt x="120829" y="0"/>
                  <a:pt x="104137" y="8267"/>
                  <a:pt x="96245" y="19529"/>
                </a:cubicBezTo>
                <a:cubicBezTo>
                  <a:pt x="91726" y="25980"/>
                  <a:pt x="86539" y="27934"/>
                  <a:pt x="80767" y="27934"/>
                </a:cubicBezTo>
                <a:cubicBezTo>
                  <a:pt x="71903" y="27934"/>
                  <a:pt x="61660" y="23325"/>
                  <a:pt x="50341" y="23325"/>
                </a:cubicBezTo>
                <a:cubicBezTo>
                  <a:pt x="49366" y="23325"/>
                  <a:pt x="48384" y="23359"/>
                  <a:pt x="47393" y="23434"/>
                </a:cubicBezTo>
                <a:cubicBezTo>
                  <a:pt x="27432" y="24931"/>
                  <a:pt x="16740" y="42751"/>
                  <a:pt x="22105" y="63357"/>
                </a:cubicBezTo>
                <a:cubicBezTo>
                  <a:pt x="26787" y="81442"/>
                  <a:pt x="1" y="74504"/>
                  <a:pt x="1840" y="99716"/>
                </a:cubicBezTo>
                <a:cubicBezTo>
                  <a:pt x="2636" y="110730"/>
                  <a:pt x="10541" y="117820"/>
                  <a:pt x="18200" y="122124"/>
                </a:cubicBezTo>
                <a:lnTo>
                  <a:pt x="191902" y="122124"/>
                </a:lnTo>
                <a:cubicBezTo>
                  <a:pt x="200849" y="116114"/>
                  <a:pt x="207390" y="105953"/>
                  <a:pt x="208849" y="93157"/>
                </a:cubicBezTo>
                <a:cubicBezTo>
                  <a:pt x="211427" y="70485"/>
                  <a:pt x="199939" y="55168"/>
                  <a:pt x="185153" y="48950"/>
                </a:cubicBezTo>
                <a:cubicBezTo>
                  <a:pt x="170367" y="42732"/>
                  <a:pt x="182328" y="14240"/>
                  <a:pt x="155106" y="3264"/>
                </a:cubicBezTo>
                <a:cubicBezTo>
                  <a:pt x="149528" y="1013"/>
                  <a:pt x="143603" y="0"/>
                  <a:pt x="137699" y="0"/>
                </a:cubicBezTo>
                <a:close/>
              </a:path>
            </a:pathLst>
          </a:custGeom>
          <a:solidFill>
            <a:srgbClr val="C9B9C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" name="Google Shape;1452;p69">
            <a:extLst>
              <a:ext uri="{FF2B5EF4-FFF2-40B4-BE49-F238E27FC236}">
                <a16:creationId xmlns:a16="http://schemas.microsoft.com/office/drawing/2014/main" id="{9C45CB74-6D07-AF41-C398-09C51D5A3D96}"/>
              </a:ext>
            </a:extLst>
          </p:cNvPr>
          <p:cNvSpPr/>
          <p:nvPr/>
        </p:nvSpPr>
        <p:spPr>
          <a:xfrm>
            <a:off x="3548700" y="5955899"/>
            <a:ext cx="554483" cy="554483"/>
          </a:xfrm>
          <a:custGeom>
            <a:avLst/>
            <a:gdLst/>
            <a:ahLst/>
            <a:cxnLst/>
            <a:rect l="l" t="t" r="r" b="b"/>
            <a:pathLst>
              <a:path w="9934" h="9934" extrusionOk="0">
                <a:moveTo>
                  <a:pt x="5100" y="0"/>
                </a:moveTo>
                <a:lnTo>
                  <a:pt x="3261" y="3166"/>
                </a:lnTo>
                <a:lnTo>
                  <a:pt x="0" y="4834"/>
                </a:lnTo>
                <a:lnTo>
                  <a:pt x="3166" y="6673"/>
                </a:lnTo>
                <a:lnTo>
                  <a:pt x="4834" y="9934"/>
                </a:lnTo>
                <a:lnTo>
                  <a:pt x="6673" y="6768"/>
                </a:lnTo>
                <a:lnTo>
                  <a:pt x="9934" y="5100"/>
                </a:lnTo>
                <a:lnTo>
                  <a:pt x="6768" y="3261"/>
                </a:lnTo>
                <a:lnTo>
                  <a:pt x="5100" y="0"/>
                </a:lnTo>
                <a:close/>
              </a:path>
            </a:pathLst>
          </a:custGeom>
          <a:solidFill>
            <a:srgbClr val="DDF3E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" name="Google Shape;1453;p69">
            <a:extLst>
              <a:ext uri="{FF2B5EF4-FFF2-40B4-BE49-F238E27FC236}">
                <a16:creationId xmlns:a16="http://schemas.microsoft.com/office/drawing/2014/main" id="{274D5ACC-691F-CB94-4FFE-71F9B4BB6FF6}"/>
              </a:ext>
            </a:extLst>
          </p:cNvPr>
          <p:cNvSpPr/>
          <p:nvPr/>
        </p:nvSpPr>
        <p:spPr>
          <a:xfrm>
            <a:off x="6258063" y="5090187"/>
            <a:ext cx="300852" cy="299765"/>
          </a:xfrm>
          <a:custGeom>
            <a:avLst/>
            <a:gdLst/>
            <a:ahLst/>
            <a:cxnLst/>
            <a:rect l="l" t="t" r="r" b="b"/>
            <a:pathLst>
              <a:path w="4910" h="4892" extrusionOk="0">
                <a:moveTo>
                  <a:pt x="2521" y="0"/>
                </a:moveTo>
                <a:lnTo>
                  <a:pt x="1611" y="1574"/>
                </a:lnTo>
                <a:lnTo>
                  <a:pt x="0" y="2389"/>
                </a:lnTo>
                <a:lnTo>
                  <a:pt x="1574" y="3299"/>
                </a:lnTo>
                <a:lnTo>
                  <a:pt x="2389" y="4891"/>
                </a:lnTo>
                <a:lnTo>
                  <a:pt x="3299" y="3337"/>
                </a:lnTo>
                <a:lnTo>
                  <a:pt x="4910" y="2521"/>
                </a:lnTo>
                <a:lnTo>
                  <a:pt x="3337" y="1612"/>
                </a:lnTo>
                <a:lnTo>
                  <a:pt x="2521" y="0"/>
                </a:lnTo>
                <a:close/>
              </a:path>
            </a:pathLst>
          </a:custGeom>
          <a:solidFill>
            <a:srgbClr val="98DCC9"/>
          </a:solidFill>
          <a:ln>
            <a:solidFill>
              <a:srgbClr val="9BD5C2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" name="Google Shape;1448;p69">
            <a:extLst>
              <a:ext uri="{FF2B5EF4-FFF2-40B4-BE49-F238E27FC236}">
                <a16:creationId xmlns:a16="http://schemas.microsoft.com/office/drawing/2014/main" id="{063068E5-7A69-B8DE-7486-DCD6E90C4C50}"/>
              </a:ext>
            </a:extLst>
          </p:cNvPr>
          <p:cNvSpPr/>
          <p:nvPr/>
        </p:nvSpPr>
        <p:spPr>
          <a:xfrm>
            <a:off x="7742210" y="238411"/>
            <a:ext cx="608689" cy="608723"/>
          </a:xfrm>
          <a:custGeom>
            <a:avLst/>
            <a:gdLst/>
            <a:ahLst/>
            <a:cxnLst/>
            <a:rect l="l" t="t" r="r" b="b"/>
            <a:pathLst>
              <a:path w="9934" h="9934" extrusionOk="0">
                <a:moveTo>
                  <a:pt x="5100" y="0"/>
                </a:moveTo>
                <a:lnTo>
                  <a:pt x="3261" y="3166"/>
                </a:lnTo>
                <a:lnTo>
                  <a:pt x="0" y="4834"/>
                </a:lnTo>
                <a:lnTo>
                  <a:pt x="3166" y="6673"/>
                </a:lnTo>
                <a:lnTo>
                  <a:pt x="4834" y="9934"/>
                </a:lnTo>
                <a:lnTo>
                  <a:pt x="6673" y="6768"/>
                </a:lnTo>
                <a:lnTo>
                  <a:pt x="9934" y="5100"/>
                </a:lnTo>
                <a:lnTo>
                  <a:pt x="6768" y="3261"/>
                </a:lnTo>
                <a:lnTo>
                  <a:pt x="5100" y="0"/>
                </a:lnTo>
                <a:close/>
              </a:path>
            </a:pathLst>
          </a:custGeom>
          <a:solidFill>
            <a:srgbClr val="EAD1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" name="Google Shape;1449;p69">
            <a:extLst>
              <a:ext uri="{FF2B5EF4-FFF2-40B4-BE49-F238E27FC236}">
                <a16:creationId xmlns:a16="http://schemas.microsoft.com/office/drawing/2014/main" id="{2D86E1BE-40FC-171D-CBFD-B5B070648443}"/>
              </a:ext>
            </a:extLst>
          </p:cNvPr>
          <p:cNvSpPr/>
          <p:nvPr/>
        </p:nvSpPr>
        <p:spPr>
          <a:xfrm>
            <a:off x="6701005" y="1243155"/>
            <a:ext cx="238299" cy="237647"/>
          </a:xfrm>
          <a:custGeom>
            <a:avLst/>
            <a:gdLst/>
            <a:ahLst/>
            <a:cxnLst/>
            <a:rect l="l" t="t" r="r" b="b"/>
            <a:pathLst>
              <a:path w="6712" h="6693" extrusionOk="0">
                <a:moveTo>
                  <a:pt x="3451" y="1"/>
                </a:moveTo>
                <a:lnTo>
                  <a:pt x="2218" y="2124"/>
                </a:lnTo>
                <a:lnTo>
                  <a:pt x="0" y="3261"/>
                </a:lnTo>
                <a:lnTo>
                  <a:pt x="2143" y="4493"/>
                </a:lnTo>
                <a:lnTo>
                  <a:pt x="3261" y="6692"/>
                </a:lnTo>
                <a:lnTo>
                  <a:pt x="4512" y="4569"/>
                </a:lnTo>
                <a:lnTo>
                  <a:pt x="6711" y="3432"/>
                </a:lnTo>
                <a:lnTo>
                  <a:pt x="4588" y="2200"/>
                </a:lnTo>
                <a:lnTo>
                  <a:pt x="3451" y="1"/>
                </a:lnTo>
                <a:close/>
              </a:path>
            </a:pathLst>
          </a:custGeom>
          <a:solidFill>
            <a:srgbClr val="EEEBE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" name="Google Shape;1450;p69">
            <a:extLst>
              <a:ext uri="{FF2B5EF4-FFF2-40B4-BE49-F238E27FC236}">
                <a16:creationId xmlns:a16="http://schemas.microsoft.com/office/drawing/2014/main" id="{C7D749EF-B0B7-3AA8-BE19-C806CB2C9E6C}"/>
              </a:ext>
            </a:extLst>
          </p:cNvPr>
          <p:cNvSpPr/>
          <p:nvPr/>
        </p:nvSpPr>
        <p:spPr>
          <a:xfrm>
            <a:off x="8917012" y="1131453"/>
            <a:ext cx="300852" cy="299765"/>
          </a:xfrm>
          <a:custGeom>
            <a:avLst/>
            <a:gdLst/>
            <a:ahLst/>
            <a:cxnLst/>
            <a:rect l="l" t="t" r="r" b="b"/>
            <a:pathLst>
              <a:path w="4910" h="4892" extrusionOk="0">
                <a:moveTo>
                  <a:pt x="2521" y="0"/>
                </a:moveTo>
                <a:lnTo>
                  <a:pt x="1611" y="1574"/>
                </a:lnTo>
                <a:lnTo>
                  <a:pt x="0" y="2389"/>
                </a:lnTo>
                <a:lnTo>
                  <a:pt x="1574" y="3299"/>
                </a:lnTo>
                <a:lnTo>
                  <a:pt x="2389" y="4891"/>
                </a:lnTo>
                <a:lnTo>
                  <a:pt x="3299" y="3337"/>
                </a:lnTo>
                <a:lnTo>
                  <a:pt x="4910" y="2521"/>
                </a:lnTo>
                <a:lnTo>
                  <a:pt x="3337" y="1612"/>
                </a:lnTo>
                <a:lnTo>
                  <a:pt x="2521" y="0"/>
                </a:lnTo>
                <a:close/>
              </a:path>
            </a:pathLst>
          </a:custGeom>
          <a:solidFill>
            <a:srgbClr val="EAD1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Google Shape;1451;p69">
            <a:extLst>
              <a:ext uri="{FF2B5EF4-FFF2-40B4-BE49-F238E27FC236}">
                <a16:creationId xmlns:a16="http://schemas.microsoft.com/office/drawing/2014/main" id="{697C4266-2335-4B13-64DF-018931C19368}"/>
              </a:ext>
            </a:extLst>
          </p:cNvPr>
          <p:cNvSpPr/>
          <p:nvPr/>
        </p:nvSpPr>
        <p:spPr>
          <a:xfrm>
            <a:off x="1239105" y="893822"/>
            <a:ext cx="238299" cy="237647"/>
          </a:xfrm>
          <a:custGeom>
            <a:avLst/>
            <a:gdLst/>
            <a:ahLst/>
            <a:cxnLst/>
            <a:rect l="l" t="t" r="r" b="b"/>
            <a:pathLst>
              <a:path w="6712" h="6693" extrusionOk="0">
                <a:moveTo>
                  <a:pt x="3451" y="1"/>
                </a:moveTo>
                <a:lnTo>
                  <a:pt x="2218" y="2124"/>
                </a:lnTo>
                <a:lnTo>
                  <a:pt x="0" y="3261"/>
                </a:lnTo>
                <a:lnTo>
                  <a:pt x="2143" y="4493"/>
                </a:lnTo>
                <a:lnTo>
                  <a:pt x="3261" y="6692"/>
                </a:lnTo>
                <a:lnTo>
                  <a:pt x="4512" y="4569"/>
                </a:lnTo>
                <a:lnTo>
                  <a:pt x="6711" y="3432"/>
                </a:lnTo>
                <a:lnTo>
                  <a:pt x="4588" y="2200"/>
                </a:lnTo>
                <a:lnTo>
                  <a:pt x="3451" y="1"/>
                </a:lnTo>
                <a:close/>
              </a:path>
            </a:pathLst>
          </a:custGeom>
          <a:solidFill>
            <a:srgbClr val="DADDFA"/>
          </a:solidFill>
          <a:ln>
            <a:solidFill>
              <a:srgbClr val="DDF3ED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AF4876F8-16B5-9AF5-A22C-ED17A0BB3C0A}"/>
              </a:ext>
            </a:extLst>
          </p:cNvPr>
          <p:cNvSpPr/>
          <p:nvPr/>
        </p:nvSpPr>
        <p:spPr>
          <a:xfrm>
            <a:off x="1818249" y="675654"/>
            <a:ext cx="2468880" cy="2468880"/>
          </a:xfrm>
          <a:prstGeom prst="ellipse">
            <a:avLst/>
          </a:prstGeom>
          <a:solidFill>
            <a:srgbClr val="DDF3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B65903C2-9563-9925-609B-AFF267405F29}"/>
              </a:ext>
            </a:extLst>
          </p:cNvPr>
          <p:cNvSpPr/>
          <p:nvPr/>
        </p:nvSpPr>
        <p:spPr>
          <a:xfrm>
            <a:off x="10760351" y="-823592"/>
            <a:ext cx="2031940" cy="2124006"/>
          </a:xfrm>
          <a:prstGeom prst="ellipse">
            <a:avLst/>
          </a:prstGeom>
          <a:solidFill>
            <a:srgbClr val="EEEB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98B8AB5E-132B-EB48-19D5-C34DD329EA06}"/>
              </a:ext>
            </a:extLst>
          </p:cNvPr>
          <p:cNvSpPr/>
          <p:nvPr/>
        </p:nvSpPr>
        <p:spPr>
          <a:xfrm>
            <a:off x="170085" y="-221886"/>
            <a:ext cx="1069020" cy="1069020"/>
          </a:xfrm>
          <a:prstGeom prst="ellipse">
            <a:avLst/>
          </a:prstGeom>
          <a:solidFill>
            <a:srgbClr val="DADD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D6EFFF51-551D-9BE1-DED4-D84945266A31}"/>
              </a:ext>
            </a:extLst>
          </p:cNvPr>
          <p:cNvSpPr/>
          <p:nvPr/>
        </p:nvSpPr>
        <p:spPr>
          <a:xfrm>
            <a:off x="-174133" y="4978672"/>
            <a:ext cx="2163808" cy="2163808"/>
          </a:xfrm>
          <a:prstGeom prst="ellipse">
            <a:avLst/>
          </a:prstGeom>
          <a:solidFill>
            <a:srgbClr val="EAD1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CE0AEC2B-F1C1-4CB9-6F6B-EB776C648B52}"/>
              </a:ext>
            </a:extLst>
          </p:cNvPr>
          <p:cNvSpPr/>
          <p:nvPr/>
        </p:nvSpPr>
        <p:spPr>
          <a:xfrm>
            <a:off x="4469319" y="4021167"/>
            <a:ext cx="1069020" cy="1069020"/>
          </a:xfrm>
          <a:prstGeom prst="ellipse">
            <a:avLst/>
          </a:prstGeom>
          <a:solidFill>
            <a:srgbClr val="EFE1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DBD7578E-9EBE-5F44-324F-70B47A9E40F1}"/>
              </a:ext>
            </a:extLst>
          </p:cNvPr>
          <p:cNvSpPr/>
          <p:nvPr/>
        </p:nvSpPr>
        <p:spPr>
          <a:xfrm>
            <a:off x="737756" y="935060"/>
            <a:ext cx="10716485" cy="47914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342900" dist="88900" dir="10500000" sx="104000" sy="104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615BD15E-ADCC-7992-DFF3-50B19FB86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756" y="954724"/>
            <a:ext cx="10716485" cy="479148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EF1EDCF-56D6-A8A1-3154-9096EB82D30B}"/>
              </a:ext>
            </a:extLst>
          </p:cNvPr>
          <p:cNvSpPr txBox="1"/>
          <p:nvPr/>
        </p:nvSpPr>
        <p:spPr>
          <a:xfrm>
            <a:off x="4950654" y="6141050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tx2">
                    <a:lumMod val="90000"/>
                    <a:lumOff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Рис. 7.1 – Доска задач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3760C2-3EFC-04A9-B545-E59E4F655774}"/>
              </a:ext>
            </a:extLst>
          </p:cNvPr>
          <p:cNvSpPr txBox="1"/>
          <p:nvPr/>
        </p:nvSpPr>
        <p:spPr>
          <a:xfrm>
            <a:off x="2811283" y="238410"/>
            <a:ext cx="68935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Доска задач</a:t>
            </a:r>
          </a:p>
        </p:txBody>
      </p:sp>
    </p:spTree>
    <p:extLst>
      <p:ext uri="{BB962C8B-B14F-4D97-AF65-F5344CB8AC3E}">
        <p14:creationId xmlns:p14="http://schemas.microsoft.com/office/powerpoint/2010/main" val="366838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Овал 25">
            <a:extLst>
              <a:ext uri="{FF2B5EF4-FFF2-40B4-BE49-F238E27FC236}">
                <a16:creationId xmlns:a16="http://schemas.microsoft.com/office/drawing/2014/main" id="{967EF6D9-398B-11CE-255D-4208ED628DB9}"/>
              </a:ext>
            </a:extLst>
          </p:cNvPr>
          <p:cNvSpPr/>
          <p:nvPr/>
        </p:nvSpPr>
        <p:spPr>
          <a:xfrm>
            <a:off x="3038377" y="870011"/>
            <a:ext cx="2468880" cy="2468880"/>
          </a:xfrm>
          <a:prstGeom prst="ellipse">
            <a:avLst/>
          </a:prstGeom>
          <a:solidFill>
            <a:srgbClr val="DDF3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Google Shape;1483;p71">
            <a:extLst>
              <a:ext uri="{FF2B5EF4-FFF2-40B4-BE49-F238E27FC236}">
                <a16:creationId xmlns:a16="http://schemas.microsoft.com/office/drawing/2014/main" id="{72388210-BD16-0377-5A94-ADD36E78E81F}"/>
              </a:ext>
            </a:extLst>
          </p:cNvPr>
          <p:cNvSpPr/>
          <p:nvPr/>
        </p:nvSpPr>
        <p:spPr>
          <a:xfrm>
            <a:off x="-190905" y="4573331"/>
            <a:ext cx="4839058" cy="2426909"/>
          </a:xfrm>
          <a:custGeom>
            <a:avLst/>
            <a:gdLst/>
            <a:ahLst/>
            <a:cxnLst/>
            <a:rect l="l" t="t" r="r" b="b"/>
            <a:pathLst>
              <a:path w="211428" h="122124" extrusionOk="0">
                <a:moveTo>
                  <a:pt x="137699" y="0"/>
                </a:moveTo>
                <a:cubicBezTo>
                  <a:pt x="120829" y="0"/>
                  <a:pt x="104137" y="8267"/>
                  <a:pt x="96245" y="19529"/>
                </a:cubicBezTo>
                <a:cubicBezTo>
                  <a:pt x="91726" y="25980"/>
                  <a:pt x="86539" y="27934"/>
                  <a:pt x="80767" y="27934"/>
                </a:cubicBezTo>
                <a:cubicBezTo>
                  <a:pt x="71903" y="27934"/>
                  <a:pt x="61660" y="23325"/>
                  <a:pt x="50341" y="23325"/>
                </a:cubicBezTo>
                <a:cubicBezTo>
                  <a:pt x="49366" y="23325"/>
                  <a:pt x="48384" y="23359"/>
                  <a:pt x="47393" y="23434"/>
                </a:cubicBezTo>
                <a:cubicBezTo>
                  <a:pt x="27432" y="24931"/>
                  <a:pt x="16740" y="42751"/>
                  <a:pt x="22105" y="63357"/>
                </a:cubicBezTo>
                <a:cubicBezTo>
                  <a:pt x="26787" y="81442"/>
                  <a:pt x="1" y="74504"/>
                  <a:pt x="1840" y="99716"/>
                </a:cubicBezTo>
                <a:cubicBezTo>
                  <a:pt x="2636" y="110730"/>
                  <a:pt x="10541" y="117820"/>
                  <a:pt x="18200" y="122124"/>
                </a:cubicBezTo>
                <a:lnTo>
                  <a:pt x="191902" y="122124"/>
                </a:lnTo>
                <a:cubicBezTo>
                  <a:pt x="200849" y="116114"/>
                  <a:pt x="207390" y="105953"/>
                  <a:pt x="208849" y="93157"/>
                </a:cubicBezTo>
                <a:cubicBezTo>
                  <a:pt x="211427" y="70485"/>
                  <a:pt x="199939" y="55168"/>
                  <a:pt x="185153" y="48950"/>
                </a:cubicBezTo>
                <a:cubicBezTo>
                  <a:pt x="170367" y="42732"/>
                  <a:pt x="182328" y="14240"/>
                  <a:pt x="155106" y="3264"/>
                </a:cubicBezTo>
                <a:cubicBezTo>
                  <a:pt x="149528" y="1013"/>
                  <a:pt x="143603" y="0"/>
                  <a:pt x="137699" y="0"/>
                </a:cubicBezTo>
                <a:close/>
              </a:path>
            </a:pathLst>
          </a:custGeom>
          <a:solidFill>
            <a:srgbClr val="9BD5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491;p71">
            <a:extLst>
              <a:ext uri="{FF2B5EF4-FFF2-40B4-BE49-F238E27FC236}">
                <a16:creationId xmlns:a16="http://schemas.microsoft.com/office/drawing/2014/main" id="{FB69082E-9F54-2083-E488-13597D6E5572}"/>
              </a:ext>
            </a:extLst>
          </p:cNvPr>
          <p:cNvGrpSpPr/>
          <p:nvPr/>
        </p:nvGrpSpPr>
        <p:grpSpPr>
          <a:xfrm rot="19564026">
            <a:off x="459241" y="446891"/>
            <a:ext cx="1798794" cy="930771"/>
            <a:chOff x="6498404" y="425693"/>
            <a:chExt cx="1798794" cy="930771"/>
          </a:xfrm>
        </p:grpSpPr>
        <p:sp>
          <p:nvSpPr>
            <p:cNvPr id="13" name="Google Shape;1492;p71">
              <a:extLst>
                <a:ext uri="{FF2B5EF4-FFF2-40B4-BE49-F238E27FC236}">
                  <a16:creationId xmlns:a16="http://schemas.microsoft.com/office/drawing/2014/main" id="{44A26AAF-EE21-5A5F-092F-0AAB1A90FF69}"/>
                </a:ext>
              </a:extLst>
            </p:cNvPr>
            <p:cNvSpPr/>
            <p:nvPr/>
          </p:nvSpPr>
          <p:spPr>
            <a:xfrm>
              <a:off x="7358964" y="425693"/>
              <a:ext cx="456517" cy="456542"/>
            </a:xfrm>
            <a:custGeom>
              <a:avLst/>
              <a:gdLst/>
              <a:ahLst/>
              <a:cxnLst/>
              <a:rect l="l" t="t" r="r" b="b"/>
              <a:pathLst>
                <a:path w="9934" h="9934" extrusionOk="0">
                  <a:moveTo>
                    <a:pt x="5100" y="0"/>
                  </a:moveTo>
                  <a:lnTo>
                    <a:pt x="3261" y="3166"/>
                  </a:lnTo>
                  <a:lnTo>
                    <a:pt x="0" y="4834"/>
                  </a:lnTo>
                  <a:lnTo>
                    <a:pt x="3166" y="6673"/>
                  </a:lnTo>
                  <a:lnTo>
                    <a:pt x="4834" y="9934"/>
                  </a:lnTo>
                  <a:lnTo>
                    <a:pt x="6673" y="6768"/>
                  </a:lnTo>
                  <a:lnTo>
                    <a:pt x="9934" y="5100"/>
                  </a:lnTo>
                  <a:lnTo>
                    <a:pt x="6768" y="3261"/>
                  </a:lnTo>
                  <a:lnTo>
                    <a:pt x="5100" y="0"/>
                  </a:lnTo>
                  <a:close/>
                </a:path>
              </a:pathLst>
            </a:custGeom>
            <a:solidFill>
              <a:srgbClr val="EEEB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93;p71">
              <a:extLst>
                <a:ext uri="{FF2B5EF4-FFF2-40B4-BE49-F238E27FC236}">
                  <a16:creationId xmlns:a16="http://schemas.microsoft.com/office/drawing/2014/main" id="{5DDB5006-07C1-B52E-C29F-41E97BDAF3EA}"/>
                </a:ext>
              </a:extLst>
            </p:cNvPr>
            <p:cNvSpPr/>
            <p:nvPr/>
          </p:nvSpPr>
          <p:spPr>
            <a:xfrm>
              <a:off x="6498404" y="848791"/>
              <a:ext cx="178724" cy="178235"/>
            </a:xfrm>
            <a:custGeom>
              <a:avLst/>
              <a:gdLst/>
              <a:ahLst/>
              <a:cxnLst/>
              <a:rect l="l" t="t" r="r" b="b"/>
              <a:pathLst>
                <a:path w="6712" h="6693" extrusionOk="0">
                  <a:moveTo>
                    <a:pt x="3451" y="1"/>
                  </a:moveTo>
                  <a:lnTo>
                    <a:pt x="2218" y="2124"/>
                  </a:lnTo>
                  <a:lnTo>
                    <a:pt x="0" y="3261"/>
                  </a:lnTo>
                  <a:lnTo>
                    <a:pt x="2143" y="4493"/>
                  </a:lnTo>
                  <a:lnTo>
                    <a:pt x="3261" y="6692"/>
                  </a:lnTo>
                  <a:lnTo>
                    <a:pt x="4512" y="4569"/>
                  </a:lnTo>
                  <a:lnTo>
                    <a:pt x="6711" y="3432"/>
                  </a:lnTo>
                  <a:lnTo>
                    <a:pt x="4588" y="2200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rgbClr val="DADD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494;p71">
              <a:extLst>
                <a:ext uri="{FF2B5EF4-FFF2-40B4-BE49-F238E27FC236}">
                  <a16:creationId xmlns:a16="http://schemas.microsoft.com/office/drawing/2014/main" id="{15CF0A27-01D5-3AE7-6F30-47DB103DCE72}"/>
                </a:ext>
              </a:extLst>
            </p:cNvPr>
            <p:cNvSpPr/>
            <p:nvPr/>
          </p:nvSpPr>
          <p:spPr>
            <a:xfrm>
              <a:off x="8071559" y="1131640"/>
              <a:ext cx="225639" cy="224824"/>
            </a:xfrm>
            <a:custGeom>
              <a:avLst/>
              <a:gdLst/>
              <a:ahLst/>
              <a:cxnLst/>
              <a:rect l="l" t="t" r="r" b="b"/>
              <a:pathLst>
                <a:path w="4910" h="4892" extrusionOk="0">
                  <a:moveTo>
                    <a:pt x="2521" y="0"/>
                  </a:moveTo>
                  <a:lnTo>
                    <a:pt x="1611" y="1574"/>
                  </a:lnTo>
                  <a:lnTo>
                    <a:pt x="0" y="2389"/>
                  </a:lnTo>
                  <a:lnTo>
                    <a:pt x="1574" y="3299"/>
                  </a:lnTo>
                  <a:lnTo>
                    <a:pt x="2389" y="4891"/>
                  </a:lnTo>
                  <a:lnTo>
                    <a:pt x="3299" y="3337"/>
                  </a:lnTo>
                  <a:lnTo>
                    <a:pt x="4910" y="2521"/>
                  </a:lnTo>
                  <a:lnTo>
                    <a:pt x="3337" y="1612"/>
                  </a:lnTo>
                  <a:lnTo>
                    <a:pt x="2521" y="0"/>
                  </a:lnTo>
                  <a:close/>
                </a:path>
              </a:pathLst>
            </a:custGeom>
            <a:solidFill>
              <a:srgbClr val="9BD5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495;p71">
            <a:extLst>
              <a:ext uri="{FF2B5EF4-FFF2-40B4-BE49-F238E27FC236}">
                <a16:creationId xmlns:a16="http://schemas.microsoft.com/office/drawing/2014/main" id="{1303AD90-25F9-E4C3-DD60-43B8BBDE1ACF}"/>
              </a:ext>
            </a:extLst>
          </p:cNvPr>
          <p:cNvSpPr/>
          <p:nvPr/>
        </p:nvSpPr>
        <p:spPr>
          <a:xfrm>
            <a:off x="11530489" y="1210406"/>
            <a:ext cx="178724" cy="178235"/>
          </a:xfrm>
          <a:custGeom>
            <a:avLst/>
            <a:gdLst/>
            <a:ahLst/>
            <a:cxnLst/>
            <a:rect l="l" t="t" r="r" b="b"/>
            <a:pathLst>
              <a:path w="6712" h="6693" extrusionOk="0">
                <a:moveTo>
                  <a:pt x="3451" y="1"/>
                </a:moveTo>
                <a:lnTo>
                  <a:pt x="2218" y="2124"/>
                </a:lnTo>
                <a:lnTo>
                  <a:pt x="0" y="3261"/>
                </a:lnTo>
                <a:lnTo>
                  <a:pt x="2143" y="4493"/>
                </a:lnTo>
                <a:lnTo>
                  <a:pt x="3261" y="6692"/>
                </a:lnTo>
                <a:lnTo>
                  <a:pt x="4512" y="4569"/>
                </a:lnTo>
                <a:lnTo>
                  <a:pt x="6711" y="3432"/>
                </a:lnTo>
                <a:lnTo>
                  <a:pt x="4588" y="2200"/>
                </a:lnTo>
                <a:lnTo>
                  <a:pt x="3451" y="1"/>
                </a:lnTo>
                <a:close/>
              </a:path>
            </a:pathLst>
          </a:custGeom>
          <a:solidFill>
            <a:srgbClr val="EAD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496;p71">
            <a:extLst>
              <a:ext uri="{FF2B5EF4-FFF2-40B4-BE49-F238E27FC236}">
                <a16:creationId xmlns:a16="http://schemas.microsoft.com/office/drawing/2014/main" id="{F08F1A42-5D93-5329-4D3B-C9A59BB91A21}"/>
              </a:ext>
            </a:extLst>
          </p:cNvPr>
          <p:cNvSpPr/>
          <p:nvPr/>
        </p:nvSpPr>
        <p:spPr>
          <a:xfrm>
            <a:off x="11293351" y="5761612"/>
            <a:ext cx="415862" cy="415862"/>
          </a:xfrm>
          <a:custGeom>
            <a:avLst/>
            <a:gdLst/>
            <a:ahLst/>
            <a:cxnLst/>
            <a:rect l="l" t="t" r="r" b="b"/>
            <a:pathLst>
              <a:path w="9934" h="9934" extrusionOk="0">
                <a:moveTo>
                  <a:pt x="5100" y="0"/>
                </a:moveTo>
                <a:lnTo>
                  <a:pt x="3261" y="3166"/>
                </a:lnTo>
                <a:lnTo>
                  <a:pt x="0" y="4834"/>
                </a:lnTo>
                <a:lnTo>
                  <a:pt x="3166" y="6673"/>
                </a:lnTo>
                <a:lnTo>
                  <a:pt x="4834" y="9934"/>
                </a:lnTo>
                <a:lnTo>
                  <a:pt x="6673" y="6768"/>
                </a:lnTo>
                <a:lnTo>
                  <a:pt x="9934" y="5100"/>
                </a:lnTo>
                <a:lnTo>
                  <a:pt x="6768" y="3261"/>
                </a:lnTo>
                <a:lnTo>
                  <a:pt x="5100" y="0"/>
                </a:lnTo>
                <a:close/>
              </a:path>
            </a:pathLst>
          </a:custGeom>
          <a:solidFill>
            <a:srgbClr val="CEEE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497;p71">
            <a:extLst>
              <a:ext uri="{FF2B5EF4-FFF2-40B4-BE49-F238E27FC236}">
                <a16:creationId xmlns:a16="http://schemas.microsoft.com/office/drawing/2014/main" id="{4DCEDB54-AED0-161E-4EB1-E0D282B485CC}"/>
              </a:ext>
            </a:extLst>
          </p:cNvPr>
          <p:cNvSpPr/>
          <p:nvPr/>
        </p:nvSpPr>
        <p:spPr>
          <a:xfrm>
            <a:off x="11125373" y="4104411"/>
            <a:ext cx="225639" cy="224824"/>
          </a:xfrm>
          <a:custGeom>
            <a:avLst/>
            <a:gdLst/>
            <a:ahLst/>
            <a:cxnLst/>
            <a:rect l="l" t="t" r="r" b="b"/>
            <a:pathLst>
              <a:path w="4910" h="4892" extrusionOk="0">
                <a:moveTo>
                  <a:pt x="2521" y="0"/>
                </a:moveTo>
                <a:lnTo>
                  <a:pt x="1611" y="1574"/>
                </a:lnTo>
                <a:lnTo>
                  <a:pt x="0" y="2389"/>
                </a:lnTo>
                <a:lnTo>
                  <a:pt x="1574" y="3299"/>
                </a:lnTo>
                <a:lnTo>
                  <a:pt x="2389" y="4891"/>
                </a:lnTo>
                <a:lnTo>
                  <a:pt x="3299" y="3337"/>
                </a:lnTo>
                <a:lnTo>
                  <a:pt x="4910" y="2521"/>
                </a:lnTo>
                <a:lnTo>
                  <a:pt x="3337" y="1612"/>
                </a:lnTo>
                <a:lnTo>
                  <a:pt x="2521" y="0"/>
                </a:lnTo>
                <a:close/>
              </a:path>
            </a:pathLst>
          </a:custGeom>
          <a:solidFill>
            <a:srgbClr val="EFE1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498;p71">
            <a:extLst>
              <a:ext uri="{FF2B5EF4-FFF2-40B4-BE49-F238E27FC236}">
                <a16:creationId xmlns:a16="http://schemas.microsoft.com/office/drawing/2014/main" id="{DAB79151-A9CE-E0FC-5E9D-E81FC5E029D2}"/>
              </a:ext>
            </a:extLst>
          </p:cNvPr>
          <p:cNvSpPr/>
          <p:nvPr/>
        </p:nvSpPr>
        <p:spPr>
          <a:xfrm>
            <a:off x="10946649" y="569256"/>
            <a:ext cx="178724" cy="178235"/>
          </a:xfrm>
          <a:custGeom>
            <a:avLst/>
            <a:gdLst/>
            <a:ahLst/>
            <a:cxnLst/>
            <a:rect l="l" t="t" r="r" b="b"/>
            <a:pathLst>
              <a:path w="6712" h="6693" extrusionOk="0">
                <a:moveTo>
                  <a:pt x="3451" y="1"/>
                </a:moveTo>
                <a:lnTo>
                  <a:pt x="2218" y="2124"/>
                </a:lnTo>
                <a:lnTo>
                  <a:pt x="0" y="3261"/>
                </a:lnTo>
                <a:lnTo>
                  <a:pt x="2143" y="4493"/>
                </a:lnTo>
                <a:lnTo>
                  <a:pt x="3261" y="6692"/>
                </a:lnTo>
                <a:lnTo>
                  <a:pt x="4512" y="4569"/>
                </a:lnTo>
                <a:lnTo>
                  <a:pt x="6711" y="3432"/>
                </a:lnTo>
                <a:lnTo>
                  <a:pt x="4588" y="2200"/>
                </a:lnTo>
                <a:lnTo>
                  <a:pt x="3451" y="1"/>
                </a:lnTo>
                <a:close/>
              </a:path>
            </a:pathLst>
          </a:custGeom>
          <a:solidFill>
            <a:srgbClr val="C9B9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EE8652FE-9BFE-193E-07F6-A51FD3C084AE}"/>
              </a:ext>
            </a:extLst>
          </p:cNvPr>
          <p:cNvGrpSpPr/>
          <p:nvPr/>
        </p:nvGrpSpPr>
        <p:grpSpPr>
          <a:xfrm>
            <a:off x="698791" y="1378815"/>
            <a:ext cx="10793718" cy="4100369"/>
            <a:chOff x="991838" y="1547225"/>
            <a:chExt cx="10208322" cy="3877986"/>
          </a:xfrm>
        </p:grpSpPr>
        <p:sp>
          <p:nvSpPr>
            <p:cNvPr id="20" name="Прямоугольник: скругленные углы 19">
              <a:extLst>
                <a:ext uri="{FF2B5EF4-FFF2-40B4-BE49-F238E27FC236}">
                  <a16:creationId xmlns:a16="http://schemas.microsoft.com/office/drawing/2014/main" id="{E2B94333-9019-A740-4B9A-92EB144394DC}"/>
                </a:ext>
              </a:extLst>
            </p:cNvPr>
            <p:cNvSpPr/>
            <p:nvPr/>
          </p:nvSpPr>
          <p:spPr>
            <a:xfrm>
              <a:off x="991838" y="1547225"/>
              <a:ext cx="10208321" cy="387798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482600" dist="50800" dir="8400000" sx="103000" sy="103000" algn="ctr" rotWithShape="0">
                <a:srgbClr val="000000">
                  <a:alpha val="2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ADBBEE04-738F-1F10-39EE-98A1456ADE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1839" y="1547226"/>
              <a:ext cx="10208321" cy="3877985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F3D5744-2106-49C4-3B6E-BF6075C69622}"/>
              </a:ext>
            </a:extLst>
          </p:cNvPr>
          <p:cNvSpPr txBox="1"/>
          <p:nvPr/>
        </p:nvSpPr>
        <p:spPr>
          <a:xfrm>
            <a:off x="4714238" y="5992808"/>
            <a:ext cx="2763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tx2">
                    <a:lumMod val="90000"/>
                    <a:lumOff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Рис. 7.2 – Доска задач</a:t>
            </a:r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32AB5C48-ED0A-FA5A-CD6C-3DEE5A4CEEB6}"/>
              </a:ext>
            </a:extLst>
          </p:cNvPr>
          <p:cNvSpPr/>
          <p:nvPr/>
        </p:nvSpPr>
        <p:spPr>
          <a:xfrm>
            <a:off x="7919184" y="-884322"/>
            <a:ext cx="2163808" cy="2163808"/>
          </a:xfrm>
          <a:prstGeom prst="ellipse">
            <a:avLst/>
          </a:prstGeom>
          <a:solidFill>
            <a:srgbClr val="EAD1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182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1438;p69">
            <a:extLst>
              <a:ext uri="{FF2B5EF4-FFF2-40B4-BE49-F238E27FC236}">
                <a16:creationId xmlns:a16="http://schemas.microsoft.com/office/drawing/2014/main" id="{EC8D77F5-B8A7-ED6E-84B9-B2584C6E6C9F}"/>
              </a:ext>
            </a:extLst>
          </p:cNvPr>
          <p:cNvSpPr/>
          <p:nvPr/>
        </p:nvSpPr>
        <p:spPr>
          <a:xfrm>
            <a:off x="8063503" y="4618111"/>
            <a:ext cx="4839058" cy="2426909"/>
          </a:xfrm>
          <a:custGeom>
            <a:avLst/>
            <a:gdLst/>
            <a:ahLst/>
            <a:cxnLst/>
            <a:rect l="l" t="t" r="r" b="b"/>
            <a:pathLst>
              <a:path w="211428" h="122124" extrusionOk="0">
                <a:moveTo>
                  <a:pt x="137699" y="0"/>
                </a:moveTo>
                <a:cubicBezTo>
                  <a:pt x="120829" y="0"/>
                  <a:pt x="104137" y="8267"/>
                  <a:pt x="96245" y="19529"/>
                </a:cubicBezTo>
                <a:cubicBezTo>
                  <a:pt x="91726" y="25980"/>
                  <a:pt x="86539" y="27934"/>
                  <a:pt x="80767" y="27934"/>
                </a:cubicBezTo>
                <a:cubicBezTo>
                  <a:pt x="71903" y="27934"/>
                  <a:pt x="61660" y="23325"/>
                  <a:pt x="50341" y="23325"/>
                </a:cubicBezTo>
                <a:cubicBezTo>
                  <a:pt x="49366" y="23325"/>
                  <a:pt x="48384" y="23359"/>
                  <a:pt x="47393" y="23434"/>
                </a:cubicBezTo>
                <a:cubicBezTo>
                  <a:pt x="27432" y="24931"/>
                  <a:pt x="16740" y="42751"/>
                  <a:pt x="22105" y="63357"/>
                </a:cubicBezTo>
                <a:cubicBezTo>
                  <a:pt x="26787" y="81442"/>
                  <a:pt x="1" y="74504"/>
                  <a:pt x="1840" y="99716"/>
                </a:cubicBezTo>
                <a:cubicBezTo>
                  <a:pt x="2636" y="110730"/>
                  <a:pt x="10541" y="117820"/>
                  <a:pt x="18200" y="122124"/>
                </a:cubicBezTo>
                <a:lnTo>
                  <a:pt x="191902" y="122124"/>
                </a:lnTo>
                <a:cubicBezTo>
                  <a:pt x="200849" y="116114"/>
                  <a:pt x="207390" y="105953"/>
                  <a:pt x="208849" y="93157"/>
                </a:cubicBezTo>
                <a:cubicBezTo>
                  <a:pt x="211427" y="70485"/>
                  <a:pt x="199939" y="55168"/>
                  <a:pt x="185153" y="48950"/>
                </a:cubicBezTo>
                <a:cubicBezTo>
                  <a:pt x="170367" y="42732"/>
                  <a:pt x="182328" y="14240"/>
                  <a:pt x="155106" y="3264"/>
                </a:cubicBezTo>
                <a:cubicBezTo>
                  <a:pt x="149528" y="1013"/>
                  <a:pt x="143603" y="0"/>
                  <a:pt x="137699" y="0"/>
                </a:cubicBezTo>
                <a:close/>
              </a:path>
            </a:pathLst>
          </a:custGeom>
          <a:solidFill>
            <a:srgbClr val="AEEC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BA5078-F4C1-DD81-D3F1-7507FC7B1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1371" y="2186519"/>
            <a:ext cx="9586805" cy="1325563"/>
          </a:xfrm>
        </p:spPr>
        <p:txBody>
          <a:bodyPr>
            <a:noAutofit/>
          </a:bodyPr>
          <a:lstStyle/>
          <a:p>
            <a:r>
              <a:rPr lang="ru-RU" sz="6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Спасибо за внимание!</a:t>
            </a:r>
          </a:p>
        </p:txBody>
      </p:sp>
      <p:grpSp>
        <p:nvGrpSpPr>
          <p:cNvPr id="3" name="Google Shape;1519;p72">
            <a:extLst>
              <a:ext uri="{FF2B5EF4-FFF2-40B4-BE49-F238E27FC236}">
                <a16:creationId xmlns:a16="http://schemas.microsoft.com/office/drawing/2014/main" id="{B003FD8D-066F-9A0E-5B53-D315F4D36A5A}"/>
              </a:ext>
            </a:extLst>
          </p:cNvPr>
          <p:cNvGrpSpPr/>
          <p:nvPr/>
        </p:nvGrpSpPr>
        <p:grpSpPr>
          <a:xfrm>
            <a:off x="10478952" y="823315"/>
            <a:ext cx="878844" cy="953905"/>
            <a:chOff x="7410504" y="345395"/>
            <a:chExt cx="878844" cy="953905"/>
          </a:xfrm>
        </p:grpSpPr>
        <p:sp>
          <p:nvSpPr>
            <p:cNvPr id="4" name="Google Shape;1520;p72">
              <a:extLst>
                <a:ext uri="{FF2B5EF4-FFF2-40B4-BE49-F238E27FC236}">
                  <a16:creationId xmlns:a16="http://schemas.microsoft.com/office/drawing/2014/main" id="{20F6568E-4E2A-6728-603F-C3C6E0B1DF3F}"/>
                </a:ext>
              </a:extLst>
            </p:cNvPr>
            <p:cNvSpPr/>
            <p:nvPr/>
          </p:nvSpPr>
          <p:spPr>
            <a:xfrm>
              <a:off x="7607183" y="345395"/>
              <a:ext cx="456517" cy="456542"/>
            </a:xfrm>
            <a:custGeom>
              <a:avLst/>
              <a:gdLst/>
              <a:ahLst/>
              <a:cxnLst/>
              <a:rect l="l" t="t" r="r" b="b"/>
              <a:pathLst>
                <a:path w="9934" h="9934" extrusionOk="0">
                  <a:moveTo>
                    <a:pt x="5100" y="0"/>
                  </a:moveTo>
                  <a:lnTo>
                    <a:pt x="3261" y="3166"/>
                  </a:lnTo>
                  <a:lnTo>
                    <a:pt x="0" y="4834"/>
                  </a:lnTo>
                  <a:lnTo>
                    <a:pt x="3166" y="6673"/>
                  </a:lnTo>
                  <a:lnTo>
                    <a:pt x="4834" y="9934"/>
                  </a:lnTo>
                  <a:lnTo>
                    <a:pt x="6673" y="6768"/>
                  </a:lnTo>
                  <a:lnTo>
                    <a:pt x="9934" y="5100"/>
                  </a:lnTo>
                  <a:lnTo>
                    <a:pt x="6768" y="3261"/>
                  </a:lnTo>
                  <a:lnTo>
                    <a:pt x="5100" y="0"/>
                  </a:lnTo>
                  <a:close/>
                </a:path>
              </a:pathLst>
            </a:custGeom>
            <a:solidFill>
              <a:srgbClr val="DADD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521;p72">
              <a:extLst>
                <a:ext uri="{FF2B5EF4-FFF2-40B4-BE49-F238E27FC236}">
                  <a16:creationId xmlns:a16="http://schemas.microsoft.com/office/drawing/2014/main" id="{230D77AB-2927-35AF-551A-1712042C0340}"/>
                </a:ext>
              </a:extLst>
            </p:cNvPr>
            <p:cNvSpPr/>
            <p:nvPr/>
          </p:nvSpPr>
          <p:spPr>
            <a:xfrm>
              <a:off x="7410504" y="1121066"/>
              <a:ext cx="178724" cy="178235"/>
            </a:xfrm>
            <a:custGeom>
              <a:avLst/>
              <a:gdLst/>
              <a:ahLst/>
              <a:cxnLst/>
              <a:rect l="l" t="t" r="r" b="b"/>
              <a:pathLst>
                <a:path w="6712" h="6693" extrusionOk="0">
                  <a:moveTo>
                    <a:pt x="3451" y="1"/>
                  </a:moveTo>
                  <a:lnTo>
                    <a:pt x="2218" y="2124"/>
                  </a:lnTo>
                  <a:lnTo>
                    <a:pt x="0" y="3261"/>
                  </a:lnTo>
                  <a:lnTo>
                    <a:pt x="2143" y="4493"/>
                  </a:lnTo>
                  <a:lnTo>
                    <a:pt x="3261" y="6692"/>
                  </a:lnTo>
                  <a:lnTo>
                    <a:pt x="4512" y="4569"/>
                  </a:lnTo>
                  <a:lnTo>
                    <a:pt x="6711" y="3432"/>
                  </a:lnTo>
                  <a:lnTo>
                    <a:pt x="4588" y="2200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rgbClr val="EAD1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522;p72">
              <a:extLst>
                <a:ext uri="{FF2B5EF4-FFF2-40B4-BE49-F238E27FC236}">
                  <a16:creationId xmlns:a16="http://schemas.microsoft.com/office/drawing/2014/main" id="{5D6CAA40-3FDA-8AEB-2C76-370D60C6C9E8}"/>
                </a:ext>
              </a:extLst>
            </p:cNvPr>
            <p:cNvSpPr/>
            <p:nvPr/>
          </p:nvSpPr>
          <p:spPr>
            <a:xfrm>
              <a:off x="8063709" y="975590"/>
              <a:ext cx="225639" cy="224824"/>
            </a:xfrm>
            <a:custGeom>
              <a:avLst/>
              <a:gdLst/>
              <a:ahLst/>
              <a:cxnLst/>
              <a:rect l="l" t="t" r="r" b="b"/>
              <a:pathLst>
                <a:path w="4910" h="4892" extrusionOk="0">
                  <a:moveTo>
                    <a:pt x="2521" y="0"/>
                  </a:moveTo>
                  <a:lnTo>
                    <a:pt x="1611" y="1574"/>
                  </a:lnTo>
                  <a:lnTo>
                    <a:pt x="0" y="2389"/>
                  </a:lnTo>
                  <a:lnTo>
                    <a:pt x="1574" y="3299"/>
                  </a:lnTo>
                  <a:lnTo>
                    <a:pt x="2389" y="4891"/>
                  </a:lnTo>
                  <a:lnTo>
                    <a:pt x="3299" y="3337"/>
                  </a:lnTo>
                  <a:lnTo>
                    <a:pt x="4910" y="2521"/>
                  </a:lnTo>
                  <a:lnTo>
                    <a:pt x="3337" y="1612"/>
                  </a:lnTo>
                  <a:lnTo>
                    <a:pt x="2521" y="0"/>
                  </a:lnTo>
                  <a:close/>
                </a:path>
              </a:pathLst>
            </a:custGeom>
            <a:solidFill>
              <a:srgbClr val="C9B9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1523;p72">
            <a:extLst>
              <a:ext uri="{FF2B5EF4-FFF2-40B4-BE49-F238E27FC236}">
                <a16:creationId xmlns:a16="http://schemas.microsoft.com/office/drawing/2014/main" id="{AAB1453A-5830-7811-46DB-27D803C72718}"/>
              </a:ext>
            </a:extLst>
          </p:cNvPr>
          <p:cNvSpPr/>
          <p:nvPr/>
        </p:nvSpPr>
        <p:spPr>
          <a:xfrm>
            <a:off x="8748802" y="3722888"/>
            <a:ext cx="225639" cy="224824"/>
          </a:xfrm>
          <a:custGeom>
            <a:avLst/>
            <a:gdLst/>
            <a:ahLst/>
            <a:cxnLst/>
            <a:rect l="l" t="t" r="r" b="b"/>
            <a:pathLst>
              <a:path w="4910" h="4892" extrusionOk="0">
                <a:moveTo>
                  <a:pt x="2521" y="0"/>
                </a:moveTo>
                <a:lnTo>
                  <a:pt x="1611" y="1574"/>
                </a:lnTo>
                <a:lnTo>
                  <a:pt x="0" y="2389"/>
                </a:lnTo>
                <a:lnTo>
                  <a:pt x="1574" y="3299"/>
                </a:lnTo>
                <a:lnTo>
                  <a:pt x="2389" y="4891"/>
                </a:lnTo>
                <a:lnTo>
                  <a:pt x="3299" y="3337"/>
                </a:lnTo>
                <a:lnTo>
                  <a:pt x="4910" y="2521"/>
                </a:lnTo>
                <a:lnTo>
                  <a:pt x="3337" y="1612"/>
                </a:lnTo>
                <a:lnTo>
                  <a:pt x="2521" y="0"/>
                </a:lnTo>
                <a:close/>
              </a:path>
            </a:pathLst>
          </a:custGeom>
          <a:solidFill>
            <a:srgbClr val="EFE1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524;p72">
            <a:extLst>
              <a:ext uri="{FF2B5EF4-FFF2-40B4-BE49-F238E27FC236}">
                <a16:creationId xmlns:a16="http://schemas.microsoft.com/office/drawing/2014/main" id="{BAE50D5B-4767-8026-9B1C-997863A1CE63}"/>
              </a:ext>
            </a:extLst>
          </p:cNvPr>
          <p:cNvSpPr/>
          <p:nvPr/>
        </p:nvSpPr>
        <p:spPr>
          <a:xfrm>
            <a:off x="11463545" y="3200700"/>
            <a:ext cx="456600" cy="456600"/>
          </a:xfrm>
          <a:prstGeom prst="ellipse">
            <a:avLst/>
          </a:prstGeom>
          <a:solidFill>
            <a:srgbClr val="DDF3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" name="Google Shape;1525;p72">
            <a:extLst>
              <a:ext uri="{FF2B5EF4-FFF2-40B4-BE49-F238E27FC236}">
                <a16:creationId xmlns:a16="http://schemas.microsoft.com/office/drawing/2014/main" id="{B851EA94-5FEB-FAB6-48F5-665911A2427A}"/>
              </a:ext>
            </a:extLst>
          </p:cNvPr>
          <p:cNvGrpSpPr/>
          <p:nvPr/>
        </p:nvGrpSpPr>
        <p:grpSpPr>
          <a:xfrm flipH="1">
            <a:off x="9255954" y="3523312"/>
            <a:ext cx="2016498" cy="3124328"/>
            <a:chOff x="713198" y="1463657"/>
            <a:chExt cx="2027038" cy="3140660"/>
          </a:xfrm>
        </p:grpSpPr>
        <p:sp>
          <p:nvSpPr>
            <p:cNvPr id="10" name="Google Shape;1526;p72">
              <a:extLst>
                <a:ext uri="{FF2B5EF4-FFF2-40B4-BE49-F238E27FC236}">
                  <a16:creationId xmlns:a16="http://schemas.microsoft.com/office/drawing/2014/main" id="{1FE7315A-2D2D-418D-F9B5-C645C38B925D}"/>
                </a:ext>
              </a:extLst>
            </p:cNvPr>
            <p:cNvSpPr/>
            <p:nvPr/>
          </p:nvSpPr>
          <p:spPr>
            <a:xfrm>
              <a:off x="894840" y="3875360"/>
              <a:ext cx="318881" cy="345523"/>
            </a:xfrm>
            <a:custGeom>
              <a:avLst/>
              <a:gdLst/>
              <a:ahLst/>
              <a:cxnLst/>
              <a:rect l="l" t="t" r="r" b="b"/>
              <a:pathLst>
                <a:path w="17882" h="19376" extrusionOk="0">
                  <a:moveTo>
                    <a:pt x="9461" y="0"/>
                  </a:moveTo>
                  <a:lnTo>
                    <a:pt x="0" y="12313"/>
                  </a:lnTo>
                  <a:lnTo>
                    <a:pt x="6972" y="19375"/>
                  </a:lnTo>
                  <a:lnTo>
                    <a:pt x="17881" y="6881"/>
                  </a:lnTo>
                  <a:lnTo>
                    <a:pt x="9461" y="0"/>
                  </a:lnTo>
                  <a:close/>
                </a:path>
              </a:pathLst>
            </a:custGeom>
            <a:solidFill>
              <a:srgbClr val="FCD7C8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527;p72">
              <a:extLst>
                <a:ext uri="{FF2B5EF4-FFF2-40B4-BE49-F238E27FC236}">
                  <a16:creationId xmlns:a16="http://schemas.microsoft.com/office/drawing/2014/main" id="{AB3EE04D-BA95-B8B1-F871-4241833EC8F0}"/>
                </a:ext>
              </a:extLst>
            </p:cNvPr>
            <p:cNvSpPr/>
            <p:nvPr/>
          </p:nvSpPr>
          <p:spPr>
            <a:xfrm>
              <a:off x="713198" y="4039223"/>
              <a:ext cx="422220" cy="553806"/>
            </a:xfrm>
            <a:custGeom>
              <a:avLst/>
              <a:gdLst/>
              <a:ahLst/>
              <a:cxnLst/>
              <a:rect l="l" t="t" r="r" b="b"/>
              <a:pathLst>
                <a:path w="23677" h="31056" extrusionOk="0">
                  <a:moveTo>
                    <a:pt x="10277" y="1"/>
                  </a:moveTo>
                  <a:lnTo>
                    <a:pt x="1" y="10367"/>
                  </a:lnTo>
                  <a:lnTo>
                    <a:pt x="23676" y="31055"/>
                  </a:lnTo>
                  <a:lnTo>
                    <a:pt x="18787" y="13038"/>
                  </a:lnTo>
                  <a:lnTo>
                    <a:pt x="21368" y="9643"/>
                  </a:lnTo>
                  <a:lnTo>
                    <a:pt x="10277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528;p72">
              <a:extLst>
                <a:ext uri="{FF2B5EF4-FFF2-40B4-BE49-F238E27FC236}">
                  <a16:creationId xmlns:a16="http://schemas.microsoft.com/office/drawing/2014/main" id="{7B0BBCD8-BA4A-0275-C426-A34CFDC0811D}"/>
                </a:ext>
              </a:extLst>
            </p:cNvPr>
            <p:cNvSpPr/>
            <p:nvPr/>
          </p:nvSpPr>
          <p:spPr>
            <a:xfrm>
              <a:off x="989281" y="2913100"/>
              <a:ext cx="650672" cy="1189107"/>
            </a:xfrm>
            <a:custGeom>
              <a:avLst/>
              <a:gdLst/>
              <a:ahLst/>
              <a:cxnLst/>
              <a:rect l="l" t="t" r="r" b="b"/>
              <a:pathLst>
                <a:path w="36488" h="66682" extrusionOk="0">
                  <a:moveTo>
                    <a:pt x="16524" y="0"/>
                  </a:moveTo>
                  <a:lnTo>
                    <a:pt x="10729" y="31010"/>
                  </a:lnTo>
                  <a:lnTo>
                    <a:pt x="1" y="53644"/>
                  </a:lnTo>
                  <a:lnTo>
                    <a:pt x="15709" y="66682"/>
                  </a:lnTo>
                  <a:lnTo>
                    <a:pt x="31281" y="40245"/>
                  </a:lnTo>
                  <a:lnTo>
                    <a:pt x="36487" y="2626"/>
                  </a:lnTo>
                  <a:lnTo>
                    <a:pt x="16524" y="0"/>
                  </a:lnTo>
                  <a:close/>
                </a:path>
              </a:pathLst>
            </a:custGeom>
            <a:solidFill>
              <a:srgbClr val="9BD5C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529;p72">
              <a:extLst>
                <a:ext uri="{FF2B5EF4-FFF2-40B4-BE49-F238E27FC236}">
                  <a16:creationId xmlns:a16="http://schemas.microsoft.com/office/drawing/2014/main" id="{FFDD0A39-3FF0-2FBF-3CE2-882E797EF0AF}"/>
                </a:ext>
              </a:extLst>
            </p:cNvPr>
            <p:cNvSpPr/>
            <p:nvPr/>
          </p:nvSpPr>
          <p:spPr>
            <a:xfrm>
              <a:off x="1449413" y="4113495"/>
              <a:ext cx="187313" cy="313228"/>
            </a:xfrm>
            <a:custGeom>
              <a:avLst/>
              <a:gdLst/>
              <a:ahLst/>
              <a:cxnLst/>
              <a:rect l="l" t="t" r="r" b="b"/>
              <a:pathLst>
                <a:path w="10504" h="17565" extrusionOk="0">
                  <a:moveTo>
                    <a:pt x="1" y="0"/>
                  </a:moveTo>
                  <a:lnTo>
                    <a:pt x="318" y="17565"/>
                  </a:lnTo>
                  <a:lnTo>
                    <a:pt x="10503" y="16524"/>
                  </a:lnTo>
                  <a:lnTo>
                    <a:pt x="10503" y="0"/>
                  </a:lnTo>
                  <a:close/>
                </a:path>
              </a:pathLst>
            </a:custGeom>
            <a:solidFill>
              <a:srgbClr val="FCD7C8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530;p72">
              <a:extLst>
                <a:ext uri="{FF2B5EF4-FFF2-40B4-BE49-F238E27FC236}">
                  <a16:creationId xmlns:a16="http://schemas.microsoft.com/office/drawing/2014/main" id="{0968813D-35B6-D120-83D1-E8FA53504432}"/>
                </a:ext>
              </a:extLst>
            </p:cNvPr>
            <p:cNvSpPr/>
            <p:nvPr/>
          </p:nvSpPr>
          <p:spPr>
            <a:xfrm>
              <a:off x="1403405" y="4358906"/>
              <a:ext cx="561064" cy="245411"/>
            </a:xfrm>
            <a:custGeom>
              <a:avLst/>
              <a:gdLst/>
              <a:ahLst/>
              <a:cxnLst/>
              <a:rect l="l" t="t" r="r" b="b"/>
              <a:pathLst>
                <a:path w="31463" h="13762" extrusionOk="0">
                  <a:moveTo>
                    <a:pt x="15528" y="0"/>
                  </a:moveTo>
                  <a:lnTo>
                    <a:pt x="861" y="408"/>
                  </a:lnTo>
                  <a:lnTo>
                    <a:pt x="1" y="13762"/>
                  </a:lnTo>
                  <a:lnTo>
                    <a:pt x="31462" y="13309"/>
                  </a:lnTo>
                  <a:lnTo>
                    <a:pt x="15754" y="3169"/>
                  </a:lnTo>
                  <a:lnTo>
                    <a:pt x="15528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31;p72">
              <a:extLst>
                <a:ext uri="{FF2B5EF4-FFF2-40B4-BE49-F238E27FC236}">
                  <a16:creationId xmlns:a16="http://schemas.microsoft.com/office/drawing/2014/main" id="{56E91D85-1715-3D1B-D0A3-390B99386125}"/>
                </a:ext>
              </a:extLst>
            </p:cNvPr>
            <p:cNvSpPr/>
            <p:nvPr/>
          </p:nvSpPr>
          <p:spPr>
            <a:xfrm>
              <a:off x="1269394" y="2921981"/>
              <a:ext cx="523937" cy="1251271"/>
            </a:xfrm>
            <a:custGeom>
              <a:avLst/>
              <a:gdLst/>
              <a:ahLst/>
              <a:cxnLst/>
              <a:rect l="l" t="t" r="r" b="b"/>
              <a:pathLst>
                <a:path w="29381" h="70168" extrusionOk="0">
                  <a:moveTo>
                    <a:pt x="29380" y="0"/>
                  </a:moveTo>
                  <a:lnTo>
                    <a:pt x="1" y="1042"/>
                  </a:lnTo>
                  <a:lnTo>
                    <a:pt x="4890" y="70167"/>
                  </a:lnTo>
                  <a:lnTo>
                    <a:pt x="25668" y="70167"/>
                  </a:lnTo>
                  <a:lnTo>
                    <a:pt x="29380" y="0"/>
                  </a:lnTo>
                  <a:close/>
                </a:path>
              </a:pathLst>
            </a:custGeom>
            <a:solidFill>
              <a:srgbClr val="9BD5C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532;p72">
              <a:extLst>
                <a:ext uri="{FF2B5EF4-FFF2-40B4-BE49-F238E27FC236}">
                  <a16:creationId xmlns:a16="http://schemas.microsoft.com/office/drawing/2014/main" id="{CFAE32FA-006A-7069-DD26-47B7E0E29245}"/>
                </a:ext>
              </a:extLst>
            </p:cNvPr>
            <p:cNvSpPr/>
            <p:nvPr/>
          </p:nvSpPr>
          <p:spPr>
            <a:xfrm>
              <a:off x="2021765" y="1982083"/>
              <a:ext cx="194570" cy="227097"/>
            </a:xfrm>
            <a:custGeom>
              <a:avLst/>
              <a:gdLst/>
              <a:ahLst/>
              <a:cxnLst/>
              <a:rect l="l" t="t" r="r" b="b"/>
              <a:pathLst>
                <a:path w="10911" h="12735" extrusionOk="0">
                  <a:moveTo>
                    <a:pt x="6051" y="0"/>
                  </a:moveTo>
                  <a:cubicBezTo>
                    <a:pt x="5218" y="0"/>
                    <a:pt x="4517" y="809"/>
                    <a:pt x="4029" y="1644"/>
                  </a:cubicBezTo>
                  <a:cubicBezTo>
                    <a:pt x="3350" y="2776"/>
                    <a:pt x="0" y="8072"/>
                    <a:pt x="0" y="8072"/>
                  </a:cubicBezTo>
                  <a:lnTo>
                    <a:pt x="6519" y="12735"/>
                  </a:lnTo>
                  <a:cubicBezTo>
                    <a:pt x="6519" y="12735"/>
                    <a:pt x="9552" y="7212"/>
                    <a:pt x="10231" y="6035"/>
                  </a:cubicBezTo>
                  <a:cubicBezTo>
                    <a:pt x="10910" y="4858"/>
                    <a:pt x="8013" y="965"/>
                    <a:pt x="6836" y="241"/>
                  </a:cubicBezTo>
                  <a:cubicBezTo>
                    <a:pt x="6564" y="73"/>
                    <a:pt x="6302" y="0"/>
                    <a:pt x="6051" y="0"/>
                  </a:cubicBezTo>
                  <a:close/>
                </a:path>
              </a:pathLst>
            </a:custGeom>
            <a:solidFill>
              <a:srgbClr val="FCD7C8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533;p72">
              <a:extLst>
                <a:ext uri="{FF2B5EF4-FFF2-40B4-BE49-F238E27FC236}">
                  <a16:creationId xmlns:a16="http://schemas.microsoft.com/office/drawing/2014/main" id="{C515319C-9707-5D09-760F-8AE62DB4C6FF}"/>
                </a:ext>
              </a:extLst>
            </p:cNvPr>
            <p:cNvSpPr/>
            <p:nvPr/>
          </p:nvSpPr>
          <p:spPr>
            <a:xfrm>
              <a:off x="1405027" y="2081624"/>
              <a:ext cx="770132" cy="596176"/>
            </a:xfrm>
            <a:custGeom>
              <a:avLst/>
              <a:gdLst/>
              <a:ahLst/>
              <a:cxnLst/>
              <a:rect l="l" t="t" r="r" b="b"/>
              <a:pathLst>
                <a:path w="43187" h="33432" extrusionOk="0">
                  <a:moveTo>
                    <a:pt x="34404" y="0"/>
                  </a:moveTo>
                  <a:lnTo>
                    <a:pt x="19918" y="9009"/>
                  </a:lnTo>
                  <a:lnTo>
                    <a:pt x="8284" y="589"/>
                  </a:lnTo>
                  <a:lnTo>
                    <a:pt x="0" y="23314"/>
                  </a:lnTo>
                  <a:cubicBezTo>
                    <a:pt x="0" y="23314"/>
                    <a:pt x="10005" y="30104"/>
                    <a:pt x="11634" y="30738"/>
                  </a:cubicBezTo>
                  <a:cubicBezTo>
                    <a:pt x="12710" y="31186"/>
                    <a:pt x="18209" y="33431"/>
                    <a:pt x="23371" y="33431"/>
                  </a:cubicBezTo>
                  <a:cubicBezTo>
                    <a:pt x="26025" y="33431"/>
                    <a:pt x="28591" y="32838"/>
                    <a:pt x="30421" y="31100"/>
                  </a:cubicBezTo>
                  <a:cubicBezTo>
                    <a:pt x="36170" y="25577"/>
                    <a:pt x="43187" y="8556"/>
                    <a:pt x="43187" y="8556"/>
                  </a:cubicBezTo>
                  <a:lnTo>
                    <a:pt x="3440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4526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534;p72">
              <a:extLst>
                <a:ext uri="{FF2B5EF4-FFF2-40B4-BE49-F238E27FC236}">
                  <a16:creationId xmlns:a16="http://schemas.microsoft.com/office/drawing/2014/main" id="{9D197448-7EE1-2361-0125-CC99654DE78B}"/>
                </a:ext>
              </a:extLst>
            </p:cNvPr>
            <p:cNvSpPr/>
            <p:nvPr/>
          </p:nvSpPr>
          <p:spPr>
            <a:xfrm>
              <a:off x="1010269" y="1943583"/>
              <a:ext cx="875094" cy="1697690"/>
            </a:xfrm>
            <a:custGeom>
              <a:avLst/>
              <a:gdLst/>
              <a:ahLst/>
              <a:cxnLst/>
              <a:rect l="l" t="t" r="r" b="b"/>
              <a:pathLst>
                <a:path w="49073" h="95202" extrusionOk="0">
                  <a:moveTo>
                    <a:pt x="28973" y="0"/>
                  </a:moveTo>
                  <a:lnTo>
                    <a:pt x="25578" y="725"/>
                  </a:lnTo>
                  <a:lnTo>
                    <a:pt x="23993" y="725"/>
                  </a:lnTo>
                  <a:lnTo>
                    <a:pt x="12766" y="20417"/>
                  </a:lnTo>
                  <a:lnTo>
                    <a:pt x="1" y="92213"/>
                  </a:lnTo>
                  <a:lnTo>
                    <a:pt x="48710" y="95201"/>
                  </a:lnTo>
                  <a:cubicBezTo>
                    <a:pt x="48710" y="95201"/>
                    <a:pt x="49072" y="93164"/>
                    <a:pt x="47759" y="62743"/>
                  </a:cubicBezTo>
                  <a:cubicBezTo>
                    <a:pt x="46446" y="32322"/>
                    <a:pt x="40516" y="19376"/>
                    <a:pt x="37212" y="10412"/>
                  </a:cubicBezTo>
                  <a:cubicBezTo>
                    <a:pt x="33952" y="1449"/>
                    <a:pt x="28973" y="0"/>
                    <a:pt x="2897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4526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535;p72">
              <a:extLst>
                <a:ext uri="{FF2B5EF4-FFF2-40B4-BE49-F238E27FC236}">
                  <a16:creationId xmlns:a16="http://schemas.microsoft.com/office/drawing/2014/main" id="{A51C0CE5-2082-9310-924C-B3B6C6DC48DF}"/>
                </a:ext>
              </a:extLst>
            </p:cNvPr>
            <p:cNvSpPr/>
            <p:nvPr/>
          </p:nvSpPr>
          <p:spPr>
            <a:xfrm>
              <a:off x="1531763" y="1925572"/>
              <a:ext cx="259142" cy="528216"/>
            </a:xfrm>
            <a:custGeom>
              <a:avLst/>
              <a:gdLst/>
              <a:ahLst/>
              <a:cxnLst/>
              <a:rect l="l" t="t" r="r" b="b"/>
              <a:pathLst>
                <a:path w="14532" h="29621" extrusionOk="0">
                  <a:moveTo>
                    <a:pt x="1841" y="1"/>
                  </a:moveTo>
                  <a:cubicBezTo>
                    <a:pt x="1528" y="1"/>
                    <a:pt x="1714" y="1049"/>
                    <a:pt x="1056" y="1049"/>
                  </a:cubicBezTo>
                  <a:cubicBezTo>
                    <a:pt x="986" y="1049"/>
                    <a:pt x="906" y="1037"/>
                    <a:pt x="815" y="1010"/>
                  </a:cubicBezTo>
                  <a:cubicBezTo>
                    <a:pt x="0" y="1916"/>
                    <a:pt x="91" y="3274"/>
                    <a:pt x="91" y="3274"/>
                  </a:cubicBezTo>
                  <a:cubicBezTo>
                    <a:pt x="7243" y="10019"/>
                    <a:pt x="11951" y="21879"/>
                    <a:pt x="14532" y="29620"/>
                  </a:cubicBezTo>
                  <a:cubicBezTo>
                    <a:pt x="12676" y="20521"/>
                    <a:pt x="10820" y="14501"/>
                    <a:pt x="8782" y="9974"/>
                  </a:cubicBezTo>
                  <a:cubicBezTo>
                    <a:pt x="7062" y="6081"/>
                    <a:pt x="3622" y="2142"/>
                    <a:pt x="2988" y="1237"/>
                  </a:cubicBezTo>
                  <a:cubicBezTo>
                    <a:pt x="2322" y="304"/>
                    <a:pt x="2009" y="1"/>
                    <a:pt x="1841" y="1"/>
                  </a:cubicBezTo>
                  <a:close/>
                </a:path>
              </a:pathLst>
            </a:custGeom>
            <a:solidFill>
              <a:srgbClr val="9BD5C2"/>
            </a:solidFill>
            <a:ln w="9525" cap="flat" cmpd="sng">
              <a:solidFill>
                <a:schemeClr val="dk1"/>
              </a:solidFill>
              <a:prstDash val="solid"/>
              <a:miter lim="4526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536;p72">
              <a:extLst>
                <a:ext uri="{FF2B5EF4-FFF2-40B4-BE49-F238E27FC236}">
                  <a16:creationId xmlns:a16="http://schemas.microsoft.com/office/drawing/2014/main" id="{6744D7EF-A748-127B-BAF0-04ED48B7E731}"/>
                </a:ext>
              </a:extLst>
            </p:cNvPr>
            <p:cNvSpPr/>
            <p:nvPr/>
          </p:nvSpPr>
          <p:spPr>
            <a:xfrm>
              <a:off x="1703704" y="1716736"/>
              <a:ext cx="31510" cy="71865"/>
            </a:xfrm>
            <a:custGeom>
              <a:avLst/>
              <a:gdLst/>
              <a:ahLst/>
              <a:cxnLst/>
              <a:rect l="l" t="t" r="r" b="b"/>
              <a:pathLst>
                <a:path w="1767" h="4030" extrusionOk="0">
                  <a:moveTo>
                    <a:pt x="91" y="1"/>
                  </a:moveTo>
                  <a:lnTo>
                    <a:pt x="1" y="4030"/>
                  </a:lnTo>
                  <a:lnTo>
                    <a:pt x="1" y="4030"/>
                  </a:lnTo>
                  <a:lnTo>
                    <a:pt x="589" y="3758"/>
                  </a:lnTo>
                  <a:cubicBezTo>
                    <a:pt x="996" y="3577"/>
                    <a:pt x="1359" y="3351"/>
                    <a:pt x="1721" y="3079"/>
                  </a:cubicBezTo>
                  <a:cubicBezTo>
                    <a:pt x="1721" y="3079"/>
                    <a:pt x="1766" y="3034"/>
                    <a:pt x="1766" y="2989"/>
                  </a:cubicBezTo>
                  <a:cubicBezTo>
                    <a:pt x="1766" y="2989"/>
                    <a:pt x="1766" y="2943"/>
                    <a:pt x="1721" y="2943"/>
                  </a:cubicBezTo>
                  <a:cubicBezTo>
                    <a:pt x="1087" y="2264"/>
                    <a:pt x="363" y="906"/>
                    <a:pt x="91" y="1"/>
                  </a:cubicBezTo>
                  <a:close/>
                </a:path>
              </a:pathLst>
            </a:custGeom>
            <a:solidFill>
              <a:srgbClr val="FCD7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537;p72">
              <a:extLst>
                <a:ext uri="{FF2B5EF4-FFF2-40B4-BE49-F238E27FC236}">
                  <a16:creationId xmlns:a16="http://schemas.microsoft.com/office/drawing/2014/main" id="{966DCAFE-FEEE-973F-4E25-0ED442176069}"/>
                </a:ext>
              </a:extLst>
            </p:cNvPr>
            <p:cNvSpPr/>
            <p:nvPr/>
          </p:nvSpPr>
          <p:spPr>
            <a:xfrm>
              <a:off x="1698854" y="1712509"/>
              <a:ext cx="41193" cy="80746"/>
            </a:xfrm>
            <a:custGeom>
              <a:avLst/>
              <a:gdLst/>
              <a:ahLst/>
              <a:cxnLst/>
              <a:rect l="l" t="t" r="r" b="b"/>
              <a:pathLst>
                <a:path w="2310" h="4528" extrusionOk="0">
                  <a:moveTo>
                    <a:pt x="584" y="1458"/>
                  </a:moveTo>
                  <a:cubicBezTo>
                    <a:pt x="844" y="2017"/>
                    <a:pt x="1159" y="2555"/>
                    <a:pt x="1540" y="3045"/>
                  </a:cubicBezTo>
                  <a:cubicBezTo>
                    <a:pt x="1572" y="3108"/>
                    <a:pt x="1626" y="3171"/>
                    <a:pt x="1686" y="3219"/>
                  </a:cubicBezTo>
                  <a:lnTo>
                    <a:pt x="1686" y="3219"/>
                  </a:lnTo>
                  <a:cubicBezTo>
                    <a:pt x="1655" y="3247"/>
                    <a:pt x="1631" y="3271"/>
                    <a:pt x="1631" y="3271"/>
                  </a:cubicBezTo>
                  <a:cubicBezTo>
                    <a:pt x="1359" y="3452"/>
                    <a:pt x="1087" y="3588"/>
                    <a:pt x="816" y="3724"/>
                  </a:cubicBezTo>
                  <a:cubicBezTo>
                    <a:pt x="715" y="3784"/>
                    <a:pt x="614" y="3835"/>
                    <a:pt x="514" y="3882"/>
                  </a:cubicBezTo>
                  <a:lnTo>
                    <a:pt x="514" y="3882"/>
                  </a:lnTo>
                  <a:cubicBezTo>
                    <a:pt x="544" y="3074"/>
                    <a:pt x="573" y="2266"/>
                    <a:pt x="584" y="1458"/>
                  </a:cubicBezTo>
                  <a:close/>
                  <a:moveTo>
                    <a:pt x="380" y="0"/>
                  </a:moveTo>
                  <a:cubicBezTo>
                    <a:pt x="250" y="0"/>
                    <a:pt x="114" y="79"/>
                    <a:pt x="91" y="238"/>
                  </a:cubicBezTo>
                  <a:cubicBezTo>
                    <a:pt x="91" y="1415"/>
                    <a:pt x="46" y="2592"/>
                    <a:pt x="1" y="3769"/>
                  </a:cubicBezTo>
                  <a:cubicBezTo>
                    <a:pt x="1" y="3950"/>
                    <a:pt x="1" y="4131"/>
                    <a:pt x="1" y="4267"/>
                  </a:cubicBezTo>
                  <a:cubicBezTo>
                    <a:pt x="1" y="4435"/>
                    <a:pt x="125" y="4528"/>
                    <a:pt x="264" y="4528"/>
                  </a:cubicBezTo>
                  <a:cubicBezTo>
                    <a:pt x="312" y="4528"/>
                    <a:pt x="362" y="4517"/>
                    <a:pt x="408" y="4493"/>
                  </a:cubicBezTo>
                  <a:cubicBezTo>
                    <a:pt x="635" y="4357"/>
                    <a:pt x="906" y="4267"/>
                    <a:pt x="1178" y="4131"/>
                  </a:cubicBezTo>
                  <a:cubicBezTo>
                    <a:pt x="1450" y="3995"/>
                    <a:pt x="1721" y="3814"/>
                    <a:pt x="1993" y="3633"/>
                  </a:cubicBezTo>
                  <a:cubicBezTo>
                    <a:pt x="2129" y="3543"/>
                    <a:pt x="2264" y="3452"/>
                    <a:pt x="2310" y="3316"/>
                  </a:cubicBezTo>
                  <a:cubicBezTo>
                    <a:pt x="2310" y="3180"/>
                    <a:pt x="2264" y="3045"/>
                    <a:pt x="2129" y="2954"/>
                  </a:cubicBezTo>
                  <a:cubicBezTo>
                    <a:pt x="1766" y="2592"/>
                    <a:pt x="1495" y="2139"/>
                    <a:pt x="1268" y="1686"/>
                  </a:cubicBezTo>
                  <a:cubicBezTo>
                    <a:pt x="997" y="1189"/>
                    <a:pt x="771" y="691"/>
                    <a:pt x="635" y="193"/>
                  </a:cubicBezTo>
                  <a:cubicBezTo>
                    <a:pt x="633" y="188"/>
                    <a:pt x="631" y="183"/>
                    <a:pt x="628" y="179"/>
                  </a:cubicBezTo>
                  <a:lnTo>
                    <a:pt x="628" y="179"/>
                  </a:lnTo>
                  <a:cubicBezTo>
                    <a:pt x="601" y="60"/>
                    <a:pt x="493" y="0"/>
                    <a:pt x="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538;p72">
              <a:extLst>
                <a:ext uri="{FF2B5EF4-FFF2-40B4-BE49-F238E27FC236}">
                  <a16:creationId xmlns:a16="http://schemas.microsoft.com/office/drawing/2014/main" id="{B2797C3D-8D7F-3F9A-E93C-128861F84993}"/>
                </a:ext>
              </a:extLst>
            </p:cNvPr>
            <p:cNvSpPr/>
            <p:nvPr/>
          </p:nvSpPr>
          <p:spPr>
            <a:xfrm>
              <a:off x="1483330" y="1605336"/>
              <a:ext cx="226847" cy="380242"/>
            </a:xfrm>
            <a:custGeom>
              <a:avLst/>
              <a:gdLst/>
              <a:ahLst/>
              <a:cxnLst/>
              <a:rect l="l" t="t" r="r" b="b"/>
              <a:pathLst>
                <a:path w="12721" h="21323" extrusionOk="0">
                  <a:moveTo>
                    <a:pt x="4527" y="1"/>
                  </a:moveTo>
                  <a:cubicBezTo>
                    <a:pt x="2037" y="1"/>
                    <a:pt x="45" y="2309"/>
                    <a:pt x="45" y="5071"/>
                  </a:cubicBezTo>
                  <a:lnTo>
                    <a:pt x="45" y="10820"/>
                  </a:lnTo>
                  <a:cubicBezTo>
                    <a:pt x="45" y="11001"/>
                    <a:pt x="45" y="11182"/>
                    <a:pt x="45" y="11318"/>
                  </a:cubicBezTo>
                  <a:cubicBezTo>
                    <a:pt x="0" y="11499"/>
                    <a:pt x="0" y="11680"/>
                    <a:pt x="0" y="11861"/>
                  </a:cubicBezTo>
                  <a:lnTo>
                    <a:pt x="0" y="15347"/>
                  </a:lnTo>
                  <a:lnTo>
                    <a:pt x="0" y="15528"/>
                  </a:lnTo>
                  <a:lnTo>
                    <a:pt x="0" y="19059"/>
                  </a:lnTo>
                  <a:cubicBezTo>
                    <a:pt x="0" y="20327"/>
                    <a:pt x="1041" y="21322"/>
                    <a:pt x="2309" y="21322"/>
                  </a:cubicBezTo>
                  <a:lnTo>
                    <a:pt x="3758" y="21322"/>
                  </a:lnTo>
                  <a:cubicBezTo>
                    <a:pt x="5025" y="21322"/>
                    <a:pt x="6066" y="20281"/>
                    <a:pt x="6066" y="19014"/>
                  </a:cubicBezTo>
                  <a:lnTo>
                    <a:pt x="6066" y="15935"/>
                  </a:lnTo>
                  <a:lnTo>
                    <a:pt x="8239" y="15935"/>
                  </a:lnTo>
                  <a:cubicBezTo>
                    <a:pt x="10684" y="15935"/>
                    <a:pt x="12721" y="13627"/>
                    <a:pt x="12721" y="10820"/>
                  </a:cubicBezTo>
                  <a:lnTo>
                    <a:pt x="12721" y="5071"/>
                  </a:lnTo>
                  <a:cubicBezTo>
                    <a:pt x="12721" y="2264"/>
                    <a:pt x="10684" y="1"/>
                    <a:pt x="8239" y="1"/>
                  </a:cubicBezTo>
                  <a:close/>
                </a:path>
              </a:pathLst>
            </a:custGeom>
            <a:solidFill>
              <a:srgbClr val="FCD7C8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539;p72">
              <a:extLst>
                <a:ext uri="{FF2B5EF4-FFF2-40B4-BE49-F238E27FC236}">
                  <a16:creationId xmlns:a16="http://schemas.microsoft.com/office/drawing/2014/main" id="{E8C970AF-2546-A8F2-44FE-001F8D8C81B9}"/>
                </a:ext>
              </a:extLst>
            </p:cNvPr>
            <p:cNvSpPr/>
            <p:nvPr/>
          </p:nvSpPr>
          <p:spPr>
            <a:xfrm>
              <a:off x="1638312" y="1730681"/>
              <a:ext cx="32312" cy="27854"/>
            </a:xfrm>
            <a:custGeom>
              <a:avLst/>
              <a:gdLst/>
              <a:ahLst/>
              <a:cxnLst/>
              <a:rect l="l" t="t" r="r" b="b"/>
              <a:pathLst>
                <a:path w="1812" h="1562" extrusionOk="0">
                  <a:moveTo>
                    <a:pt x="904" y="0"/>
                  </a:moveTo>
                  <a:cubicBezTo>
                    <a:pt x="786" y="0"/>
                    <a:pt x="663" y="26"/>
                    <a:pt x="544" y="79"/>
                  </a:cubicBezTo>
                  <a:cubicBezTo>
                    <a:pt x="182" y="260"/>
                    <a:pt x="1" y="758"/>
                    <a:pt x="182" y="1120"/>
                  </a:cubicBezTo>
                  <a:cubicBezTo>
                    <a:pt x="342" y="1409"/>
                    <a:pt x="616" y="1561"/>
                    <a:pt x="907" y="1561"/>
                  </a:cubicBezTo>
                  <a:cubicBezTo>
                    <a:pt x="1027" y="1561"/>
                    <a:pt x="1149" y="1535"/>
                    <a:pt x="1268" y="1482"/>
                  </a:cubicBezTo>
                  <a:cubicBezTo>
                    <a:pt x="1630" y="1301"/>
                    <a:pt x="1812" y="803"/>
                    <a:pt x="1585" y="441"/>
                  </a:cubicBezTo>
                  <a:cubicBezTo>
                    <a:pt x="1457" y="153"/>
                    <a:pt x="1193" y="0"/>
                    <a:pt x="9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540;p72">
              <a:extLst>
                <a:ext uri="{FF2B5EF4-FFF2-40B4-BE49-F238E27FC236}">
                  <a16:creationId xmlns:a16="http://schemas.microsoft.com/office/drawing/2014/main" id="{8E97C90B-81D9-8B21-D12A-8498D57BBF2E}"/>
                </a:ext>
              </a:extLst>
            </p:cNvPr>
            <p:cNvSpPr/>
            <p:nvPr/>
          </p:nvSpPr>
          <p:spPr>
            <a:xfrm>
              <a:off x="1677062" y="1803116"/>
              <a:ext cx="33917" cy="28799"/>
            </a:xfrm>
            <a:custGeom>
              <a:avLst/>
              <a:gdLst/>
              <a:ahLst/>
              <a:cxnLst/>
              <a:rect l="l" t="t" r="r" b="b"/>
              <a:pathLst>
                <a:path w="1902" h="1615" extrusionOk="0">
                  <a:moveTo>
                    <a:pt x="272" y="1"/>
                  </a:moveTo>
                  <a:cubicBezTo>
                    <a:pt x="137" y="1"/>
                    <a:pt x="1" y="91"/>
                    <a:pt x="1" y="227"/>
                  </a:cubicBezTo>
                  <a:cubicBezTo>
                    <a:pt x="46" y="770"/>
                    <a:pt x="363" y="1359"/>
                    <a:pt x="906" y="1585"/>
                  </a:cubicBezTo>
                  <a:cubicBezTo>
                    <a:pt x="1000" y="1604"/>
                    <a:pt x="1101" y="1615"/>
                    <a:pt x="1207" y="1615"/>
                  </a:cubicBezTo>
                  <a:cubicBezTo>
                    <a:pt x="1357" y="1615"/>
                    <a:pt x="1517" y="1593"/>
                    <a:pt x="1676" y="1540"/>
                  </a:cubicBezTo>
                  <a:cubicBezTo>
                    <a:pt x="1811" y="1495"/>
                    <a:pt x="1902" y="1359"/>
                    <a:pt x="1857" y="1223"/>
                  </a:cubicBezTo>
                  <a:cubicBezTo>
                    <a:pt x="1819" y="1111"/>
                    <a:pt x="1721" y="1030"/>
                    <a:pt x="1611" y="1030"/>
                  </a:cubicBezTo>
                  <a:cubicBezTo>
                    <a:pt x="1588" y="1030"/>
                    <a:pt x="1564" y="1034"/>
                    <a:pt x="1540" y="1042"/>
                  </a:cubicBezTo>
                  <a:cubicBezTo>
                    <a:pt x="1495" y="1087"/>
                    <a:pt x="1404" y="1087"/>
                    <a:pt x="1359" y="1087"/>
                  </a:cubicBezTo>
                  <a:lnTo>
                    <a:pt x="1042" y="1087"/>
                  </a:lnTo>
                  <a:lnTo>
                    <a:pt x="997" y="1042"/>
                  </a:lnTo>
                  <a:cubicBezTo>
                    <a:pt x="987" y="1042"/>
                    <a:pt x="984" y="1044"/>
                    <a:pt x="984" y="1047"/>
                  </a:cubicBezTo>
                  <a:lnTo>
                    <a:pt x="984" y="1047"/>
                  </a:lnTo>
                  <a:cubicBezTo>
                    <a:pt x="958" y="1034"/>
                    <a:pt x="932" y="1023"/>
                    <a:pt x="906" y="997"/>
                  </a:cubicBezTo>
                  <a:lnTo>
                    <a:pt x="900" y="997"/>
                  </a:lnTo>
                  <a:cubicBezTo>
                    <a:pt x="891" y="990"/>
                    <a:pt x="879" y="983"/>
                    <a:pt x="871" y="983"/>
                  </a:cubicBezTo>
                  <a:cubicBezTo>
                    <a:pt x="865" y="983"/>
                    <a:pt x="861" y="987"/>
                    <a:pt x="861" y="997"/>
                  </a:cubicBezTo>
                  <a:cubicBezTo>
                    <a:pt x="861" y="951"/>
                    <a:pt x="816" y="951"/>
                    <a:pt x="816" y="906"/>
                  </a:cubicBezTo>
                  <a:cubicBezTo>
                    <a:pt x="770" y="906"/>
                    <a:pt x="770" y="906"/>
                    <a:pt x="770" y="861"/>
                  </a:cubicBezTo>
                  <a:cubicBezTo>
                    <a:pt x="770" y="861"/>
                    <a:pt x="725" y="815"/>
                    <a:pt x="725" y="770"/>
                  </a:cubicBezTo>
                  <a:cubicBezTo>
                    <a:pt x="680" y="725"/>
                    <a:pt x="634" y="680"/>
                    <a:pt x="634" y="589"/>
                  </a:cubicBezTo>
                  <a:cubicBezTo>
                    <a:pt x="628" y="583"/>
                    <a:pt x="623" y="580"/>
                    <a:pt x="620" y="580"/>
                  </a:cubicBezTo>
                  <a:cubicBezTo>
                    <a:pt x="611" y="580"/>
                    <a:pt x="614" y="601"/>
                    <a:pt x="620" y="620"/>
                  </a:cubicBezTo>
                  <a:lnTo>
                    <a:pt x="620" y="620"/>
                  </a:lnTo>
                  <a:lnTo>
                    <a:pt x="589" y="589"/>
                  </a:lnTo>
                  <a:cubicBezTo>
                    <a:pt x="589" y="544"/>
                    <a:pt x="589" y="544"/>
                    <a:pt x="589" y="499"/>
                  </a:cubicBezTo>
                  <a:cubicBezTo>
                    <a:pt x="544" y="453"/>
                    <a:pt x="544" y="408"/>
                    <a:pt x="544" y="363"/>
                  </a:cubicBezTo>
                  <a:cubicBezTo>
                    <a:pt x="544" y="318"/>
                    <a:pt x="499" y="272"/>
                    <a:pt x="499" y="227"/>
                  </a:cubicBezTo>
                  <a:cubicBezTo>
                    <a:pt x="499" y="91"/>
                    <a:pt x="408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541;p72">
              <a:extLst>
                <a:ext uri="{FF2B5EF4-FFF2-40B4-BE49-F238E27FC236}">
                  <a16:creationId xmlns:a16="http://schemas.microsoft.com/office/drawing/2014/main" id="{D7A4FE8A-BE50-90F9-5F5F-C80EF518B548}"/>
                </a:ext>
              </a:extLst>
            </p:cNvPr>
            <p:cNvSpPr/>
            <p:nvPr/>
          </p:nvSpPr>
          <p:spPr>
            <a:xfrm>
              <a:off x="1630252" y="1710245"/>
              <a:ext cx="31492" cy="18332"/>
            </a:xfrm>
            <a:custGeom>
              <a:avLst/>
              <a:gdLst/>
              <a:ahLst/>
              <a:cxnLst/>
              <a:rect l="l" t="t" r="r" b="b"/>
              <a:pathLst>
                <a:path w="1766" h="1028" extrusionOk="0">
                  <a:moveTo>
                    <a:pt x="1455" y="1"/>
                  </a:moveTo>
                  <a:cubicBezTo>
                    <a:pt x="1409" y="1"/>
                    <a:pt x="1361" y="16"/>
                    <a:pt x="1313" y="48"/>
                  </a:cubicBezTo>
                  <a:cubicBezTo>
                    <a:pt x="1132" y="139"/>
                    <a:pt x="951" y="229"/>
                    <a:pt x="770" y="320"/>
                  </a:cubicBezTo>
                  <a:cubicBezTo>
                    <a:pt x="724" y="320"/>
                    <a:pt x="679" y="320"/>
                    <a:pt x="634" y="365"/>
                  </a:cubicBezTo>
                  <a:cubicBezTo>
                    <a:pt x="604" y="365"/>
                    <a:pt x="574" y="385"/>
                    <a:pt x="570" y="385"/>
                  </a:cubicBezTo>
                  <a:cubicBezTo>
                    <a:pt x="568" y="385"/>
                    <a:pt x="574" y="380"/>
                    <a:pt x="589" y="365"/>
                  </a:cubicBezTo>
                  <a:cubicBezTo>
                    <a:pt x="543" y="365"/>
                    <a:pt x="543" y="410"/>
                    <a:pt x="498" y="410"/>
                  </a:cubicBezTo>
                  <a:cubicBezTo>
                    <a:pt x="408" y="455"/>
                    <a:pt x="317" y="501"/>
                    <a:pt x="226" y="501"/>
                  </a:cubicBezTo>
                  <a:cubicBezTo>
                    <a:pt x="91" y="546"/>
                    <a:pt x="0" y="682"/>
                    <a:pt x="45" y="818"/>
                  </a:cubicBezTo>
                  <a:cubicBezTo>
                    <a:pt x="80" y="923"/>
                    <a:pt x="170" y="1028"/>
                    <a:pt x="271" y="1028"/>
                  </a:cubicBezTo>
                  <a:cubicBezTo>
                    <a:pt x="301" y="1028"/>
                    <a:pt x="332" y="1019"/>
                    <a:pt x="362" y="999"/>
                  </a:cubicBezTo>
                  <a:cubicBezTo>
                    <a:pt x="770" y="863"/>
                    <a:pt x="1177" y="682"/>
                    <a:pt x="1585" y="455"/>
                  </a:cubicBezTo>
                  <a:cubicBezTo>
                    <a:pt x="1720" y="410"/>
                    <a:pt x="1766" y="229"/>
                    <a:pt x="1675" y="139"/>
                  </a:cubicBezTo>
                  <a:cubicBezTo>
                    <a:pt x="1617" y="51"/>
                    <a:pt x="1539" y="1"/>
                    <a:pt x="1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542;p72">
              <a:extLst>
                <a:ext uri="{FF2B5EF4-FFF2-40B4-BE49-F238E27FC236}">
                  <a16:creationId xmlns:a16="http://schemas.microsoft.com/office/drawing/2014/main" id="{618376A2-AA8B-AEEC-CB2D-ED1AD2DBC8E4}"/>
                </a:ext>
              </a:extLst>
            </p:cNvPr>
            <p:cNvSpPr/>
            <p:nvPr/>
          </p:nvSpPr>
          <p:spPr>
            <a:xfrm>
              <a:off x="1354972" y="1527497"/>
              <a:ext cx="395578" cy="343454"/>
            </a:xfrm>
            <a:custGeom>
              <a:avLst/>
              <a:gdLst/>
              <a:ahLst/>
              <a:cxnLst/>
              <a:rect l="l" t="t" r="r" b="b"/>
              <a:pathLst>
                <a:path w="22183" h="19260" extrusionOk="0">
                  <a:moveTo>
                    <a:pt x="12602" y="0"/>
                  </a:moveTo>
                  <a:cubicBezTo>
                    <a:pt x="11235" y="0"/>
                    <a:pt x="10339" y="297"/>
                    <a:pt x="9145" y="608"/>
                  </a:cubicBezTo>
                  <a:cubicBezTo>
                    <a:pt x="5252" y="1695"/>
                    <a:pt x="0" y="3551"/>
                    <a:pt x="815" y="12469"/>
                  </a:cubicBezTo>
                  <a:cubicBezTo>
                    <a:pt x="815" y="12469"/>
                    <a:pt x="1856" y="17856"/>
                    <a:pt x="7198" y="19259"/>
                  </a:cubicBezTo>
                  <a:lnTo>
                    <a:pt x="7153" y="13782"/>
                  </a:lnTo>
                  <a:lnTo>
                    <a:pt x="7877" y="13238"/>
                  </a:lnTo>
                  <a:lnTo>
                    <a:pt x="8466" y="14959"/>
                  </a:lnTo>
                  <a:cubicBezTo>
                    <a:pt x="8466" y="14959"/>
                    <a:pt x="8547" y="14974"/>
                    <a:pt x="8687" y="14974"/>
                  </a:cubicBezTo>
                  <a:cubicBezTo>
                    <a:pt x="9264" y="14974"/>
                    <a:pt x="10832" y="14711"/>
                    <a:pt x="11816" y="12016"/>
                  </a:cubicBezTo>
                  <a:cubicBezTo>
                    <a:pt x="13989" y="11428"/>
                    <a:pt x="17248" y="10296"/>
                    <a:pt x="20055" y="7444"/>
                  </a:cubicBezTo>
                  <a:cubicBezTo>
                    <a:pt x="22182" y="5271"/>
                    <a:pt x="20734" y="1559"/>
                    <a:pt x="16750" y="608"/>
                  </a:cubicBezTo>
                  <a:cubicBezTo>
                    <a:pt x="14896" y="164"/>
                    <a:pt x="13619" y="0"/>
                    <a:pt x="12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543;p72">
              <a:extLst>
                <a:ext uri="{FF2B5EF4-FFF2-40B4-BE49-F238E27FC236}">
                  <a16:creationId xmlns:a16="http://schemas.microsoft.com/office/drawing/2014/main" id="{E2E6622A-104F-039F-817E-BD7274C63CCC}"/>
                </a:ext>
              </a:extLst>
            </p:cNvPr>
            <p:cNvSpPr/>
            <p:nvPr/>
          </p:nvSpPr>
          <p:spPr>
            <a:xfrm>
              <a:off x="1421968" y="1740774"/>
              <a:ext cx="105765" cy="101199"/>
            </a:xfrm>
            <a:custGeom>
              <a:avLst/>
              <a:gdLst/>
              <a:ahLst/>
              <a:cxnLst/>
              <a:rect l="l" t="t" r="r" b="b"/>
              <a:pathLst>
                <a:path w="5931" h="5675" extrusionOk="0">
                  <a:moveTo>
                    <a:pt x="3003" y="1"/>
                  </a:moveTo>
                  <a:cubicBezTo>
                    <a:pt x="2923" y="1"/>
                    <a:pt x="2843" y="4"/>
                    <a:pt x="2762" y="11"/>
                  </a:cubicBezTo>
                  <a:cubicBezTo>
                    <a:pt x="1178" y="101"/>
                    <a:pt x="1" y="1414"/>
                    <a:pt x="91" y="2999"/>
                  </a:cubicBezTo>
                  <a:cubicBezTo>
                    <a:pt x="179" y="4526"/>
                    <a:pt x="1443" y="5674"/>
                    <a:pt x="2953" y="5674"/>
                  </a:cubicBezTo>
                  <a:cubicBezTo>
                    <a:pt x="3010" y="5674"/>
                    <a:pt x="3067" y="5673"/>
                    <a:pt x="3124" y="5670"/>
                  </a:cubicBezTo>
                  <a:cubicBezTo>
                    <a:pt x="4709" y="5579"/>
                    <a:pt x="5931" y="4221"/>
                    <a:pt x="5795" y="2637"/>
                  </a:cubicBezTo>
                  <a:cubicBezTo>
                    <a:pt x="5709" y="1176"/>
                    <a:pt x="4482" y="1"/>
                    <a:pt x="3003" y="1"/>
                  </a:cubicBezTo>
                  <a:close/>
                </a:path>
              </a:pathLst>
            </a:custGeom>
            <a:solidFill>
              <a:srgbClr val="FCD7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544;p72">
              <a:extLst>
                <a:ext uri="{FF2B5EF4-FFF2-40B4-BE49-F238E27FC236}">
                  <a16:creationId xmlns:a16="http://schemas.microsoft.com/office/drawing/2014/main" id="{0D033641-80E3-A13A-582C-695F304C485A}"/>
                </a:ext>
              </a:extLst>
            </p:cNvPr>
            <p:cNvSpPr/>
            <p:nvPr/>
          </p:nvSpPr>
          <p:spPr>
            <a:xfrm>
              <a:off x="1462341" y="1762440"/>
              <a:ext cx="44403" cy="38483"/>
            </a:xfrm>
            <a:custGeom>
              <a:avLst/>
              <a:gdLst/>
              <a:ahLst/>
              <a:cxnLst/>
              <a:rect l="l" t="t" r="r" b="b"/>
              <a:pathLst>
                <a:path w="2490" h="2158" extrusionOk="0">
                  <a:moveTo>
                    <a:pt x="1449" y="743"/>
                  </a:moveTo>
                  <a:cubicBezTo>
                    <a:pt x="1462" y="756"/>
                    <a:pt x="1468" y="761"/>
                    <a:pt x="1469" y="761"/>
                  </a:cubicBezTo>
                  <a:cubicBezTo>
                    <a:pt x="1470" y="761"/>
                    <a:pt x="1466" y="754"/>
                    <a:pt x="1461" y="744"/>
                  </a:cubicBezTo>
                  <a:lnTo>
                    <a:pt x="1461" y="744"/>
                  </a:lnTo>
                  <a:cubicBezTo>
                    <a:pt x="1457" y="743"/>
                    <a:pt x="1453" y="743"/>
                    <a:pt x="1449" y="743"/>
                  </a:cubicBezTo>
                  <a:close/>
                  <a:moveTo>
                    <a:pt x="734" y="0"/>
                  </a:moveTo>
                  <a:cubicBezTo>
                    <a:pt x="561" y="0"/>
                    <a:pt x="389" y="23"/>
                    <a:pt x="227" y="63"/>
                  </a:cubicBezTo>
                  <a:cubicBezTo>
                    <a:pt x="45" y="63"/>
                    <a:pt x="0" y="245"/>
                    <a:pt x="45" y="380"/>
                  </a:cubicBezTo>
                  <a:cubicBezTo>
                    <a:pt x="45" y="516"/>
                    <a:pt x="227" y="561"/>
                    <a:pt x="362" y="561"/>
                  </a:cubicBezTo>
                  <a:cubicBezTo>
                    <a:pt x="408" y="516"/>
                    <a:pt x="453" y="516"/>
                    <a:pt x="543" y="516"/>
                  </a:cubicBezTo>
                  <a:lnTo>
                    <a:pt x="906" y="516"/>
                  </a:lnTo>
                  <a:cubicBezTo>
                    <a:pt x="951" y="516"/>
                    <a:pt x="951" y="516"/>
                    <a:pt x="951" y="561"/>
                  </a:cubicBezTo>
                  <a:cubicBezTo>
                    <a:pt x="1041" y="561"/>
                    <a:pt x="1087" y="561"/>
                    <a:pt x="1177" y="607"/>
                  </a:cubicBezTo>
                  <a:lnTo>
                    <a:pt x="1222" y="607"/>
                  </a:lnTo>
                  <a:cubicBezTo>
                    <a:pt x="1268" y="607"/>
                    <a:pt x="1268" y="607"/>
                    <a:pt x="1268" y="652"/>
                  </a:cubicBezTo>
                  <a:cubicBezTo>
                    <a:pt x="1313" y="652"/>
                    <a:pt x="1358" y="697"/>
                    <a:pt x="1449" y="697"/>
                  </a:cubicBezTo>
                  <a:cubicBezTo>
                    <a:pt x="1449" y="714"/>
                    <a:pt x="1455" y="732"/>
                    <a:pt x="1461" y="744"/>
                  </a:cubicBezTo>
                  <a:lnTo>
                    <a:pt x="1461" y="744"/>
                  </a:lnTo>
                  <a:cubicBezTo>
                    <a:pt x="1494" y="751"/>
                    <a:pt x="1494" y="788"/>
                    <a:pt x="1494" y="788"/>
                  </a:cubicBezTo>
                  <a:cubicBezTo>
                    <a:pt x="1539" y="833"/>
                    <a:pt x="1585" y="833"/>
                    <a:pt x="1630" y="878"/>
                  </a:cubicBezTo>
                  <a:cubicBezTo>
                    <a:pt x="1630" y="924"/>
                    <a:pt x="1675" y="924"/>
                    <a:pt x="1675" y="969"/>
                  </a:cubicBezTo>
                  <a:cubicBezTo>
                    <a:pt x="1720" y="1014"/>
                    <a:pt x="1720" y="1059"/>
                    <a:pt x="1766" y="1105"/>
                  </a:cubicBezTo>
                  <a:cubicBezTo>
                    <a:pt x="1766" y="1150"/>
                    <a:pt x="1811" y="1195"/>
                    <a:pt x="1811" y="1195"/>
                  </a:cubicBezTo>
                  <a:cubicBezTo>
                    <a:pt x="1811" y="1240"/>
                    <a:pt x="1811" y="1240"/>
                    <a:pt x="1856" y="1240"/>
                  </a:cubicBezTo>
                  <a:cubicBezTo>
                    <a:pt x="1856" y="1252"/>
                    <a:pt x="1853" y="1258"/>
                    <a:pt x="1849" y="1260"/>
                  </a:cubicBezTo>
                  <a:lnTo>
                    <a:pt x="1849" y="1260"/>
                  </a:lnTo>
                  <a:cubicBezTo>
                    <a:pt x="1843" y="1250"/>
                    <a:pt x="1831" y="1240"/>
                    <a:pt x="1811" y="1240"/>
                  </a:cubicBezTo>
                  <a:cubicBezTo>
                    <a:pt x="1811" y="1240"/>
                    <a:pt x="1831" y="1261"/>
                    <a:pt x="1844" y="1261"/>
                  </a:cubicBezTo>
                  <a:cubicBezTo>
                    <a:pt x="1846" y="1261"/>
                    <a:pt x="1847" y="1260"/>
                    <a:pt x="1849" y="1260"/>
                  </a:cubicBezTo>
                  <a:lnTo>
                    <a:pt x="1849" y="1260"/>
                  </a:lnTo>
                  <a:cubicBezTo>
                    <a:pt x="1856" y="1272"/>
                    <a:pt x="1856" y="1286"/>
                    <a:pt x="1856" y="1286"/>
                  </a:cubicBezTo>
                  <a:cubicBezTo>
                    <a:pt x="1901" y="1376"/>
                    <a:pt x="1901" y="1467"/>
                    <a:pt x="1947" y="1557"/>
                  </a:cubicBezTo>
                  <a:cubicBezTo>
                    <a:pt x="1947" y="1557"/>
                    <a:pt x="1947" y="1603"/>
                    <a:pt x="1947" y="1648"/>
                  </a:cubicBezTo>
                  <a:cubicBezTo>
                    <a:pt x="1947" y="1648"/>
                    <a:pt x="1947" y="1738"/>
                    <a:pt x="1947" y="1738"/>
                  </a:cubicBezTo>
                  <a:cubicBezTo>
                    <a:pt x="1947" y="1738"/>
                    <a:pt x="1947" y="1738"/>
                    <a:pt x="1947" y="1784"/>
                  </a:cubicBezTo>
                  <a:cubicBezTo>
                    <a:pt x="1992" y="1784"/>
                    <a:pt x="1992" y="1829"/>
                    <a:pt x="1992" y="1829"/>
                  </a:cubicBezTo>
                  <a:cubicBezTo>
                    <a:pt x="1992" y="1874"/>
                    <a:pt x="1992" y="1874"/>
                    <a:pt x="1992" y="1919"/>
                  </a:cubicBezTo>
                  <a:cubicBezTo>
                    <a:pt x="1992" y="2078"/>
                    <a:pt x="2117" y="2157"/>
                    <a:pt x="2241" y="2157"/>
                  </a:cubicBezTo>
                  <a:cubicBezTo>
                    <a:pt x="2366" y="2157"/>
                    <a:pt x="2490" y="2078"/>
                    <a:pt x="2490" y="1919"/>
                  </a:cubicBezTo>
                  <a:cubicBezTo>
                    <a:pt x="2490" y="1648"/>
                    <a:pt x="2445" y="1422"/>
                    <a:pt x="2354" y="1195"/>
                  </a:cubicBezTo>
                  <a:cubicBezTo>
                    <a:pt x="2173" y="697"/>
                    <a:pt x="1856" y="290"/>
                    <a:pt x="1358" y="109"/>
                  </a:cubicBezTo>
                  <a:cubicBezTo>
                    <a:pt x="1159" y="34"/>
                    <a:pt x="946" y="0"/>
                    <a:pt x="7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545;p72">
              <a:extLst>
                <a:ext uri="{FF2B5EF4-FFF2-40B4-BE49-F238E27FC236}">
                  <a16:creationId xmlns:a16="http://schemas.microsoft.com/office/drawing/2014/main" id="{10F91409-B848-0128-6B99-5DA41C65CA9E}"/>
                </a:ext>
              </a:extLst>
            </p:cNvPr>
            <p:cNvSpPr/>
            <p:nvPr/>
          </p:nvSpPr>
          <p:spPr>
            <a:xfrm>
              <a:off x="1567285" y="1752222"/>
              <a:ext cx="70242" cy="68709"/>
            </a:xfrm>
            <a:custGeom>
              <a:avLst/>
              <a:gdLst/>
              <a:ahLst/>
              <a:cxnLst/>
              <a:rect l="l" t="t" r="r" b="b"/>
              <a:pathLst>
                <a:path w="3939" h="3853" extrusionOk="0">
                  <a:moveTo>
                    <a:pt x="1988" y="1"/>
                  </a:moveTo>
                  <a:cubicBezTo>
                    <a:pt x="1959" y="1"/>
                    <a:pt x="1930" y="2"/>
                    <a:pt x="1901" y="3"/>
                  </a:cubicBezTo>
                  <a:cubicBezTo>
                    <a:pt x="815" y="3"/>
                    <a:pt x="0" y="908"/>
                    <a:pt x="45" y="1995"/>
                  </a:cubicBezTo>
                  <a:cubicBezTo>
                    <a:pt x="90" y="3009"/>
                    <a:pt x="951" y="3852"/>
                    <a:pt x="1959" y="3852"/>
                  </a:cubicBezTo>
                  <a:cubicBezTo>
                    <a:pt x="1985" y="3852"/>
                    <a:pt x="2011" y="3852"/>
                    <a:pt x="2037" y="3851"/>
                  </a:cubicBezTo>
                  <a:cubicBezTo>
                    <a:pt x="3124" y="3805"/>
                    <a:pt x="3939" y="2900"/>
                    <a:pt x="3893" y="1859"/>
                  </a:cubicBezTo>
                  <a:cubicBezTo>
                    <a:pt x="3849" y="801"/>
                    <a:pt x="3033" y="1"/>
                    <a:pt x="1988" y="1"/>
                  </a:cubicBezTo>
                  <a:close/>
                </a:path>
              </a:pathLst>
            </a:custGeom>
            <a:solidFill>
              <a:srgbClr val="FF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546;p72">
              <a:extLst>
                <a:ext uri="{FF2B5EF4-FFF2-40B4-BE49-F238E27FC236}">
                  <a16:creationId xmlns:a16="http://schemas.microsoft.com/office/drawing/2014/main" id="{31BDA93B-591B-374C-F472-50FD2B3DA053}"/>
                </a:ext>
              </a:extLst>
            </p:cNvPr>
            <p:cNvSpPr/>
            <p:nvPr/>
          </p:nvSpPr>
          <p:spPr>
            <a:xfrm>
              <a:off x="1430047" y="1895150"/>
              <a:ext cx="388303" cy="724124"/>
            </a:xfrm>
            <a:custGeom>
              <a:avLst/>
              <a:gdLst/>
              <a:ahLst/>
              <a:cxnLst/>
              <a:rect l="l" t="t" r="r" b="b"/>
              <a:pathLst>
                <a:path w="21775" h="40607" extrusionOk="0">
                  <a:moveTo>
                    <a:pt x="2490" y="0"/>
                  </a:moveTo>
                  <a:lnTo>
                    <a:pt x="0" y="2943"/>
                  </a:lnTo>
                  <a:lnTo>
                    <a:pt x="9462" y="14215"/>
                  </a:lnTo>
                  <a:lnTo>
                    <a:pt x="5795" y="15075"/>
                  </a:lnTo>
                  <a:lnTo>
                    <a:pt x="19557" y="40607"/>
                  </a:lnTo>
                  <a:lnTo>
                    <a:pt x="21775" y="35899"/>
                  </a:lnTo>
                  <a:cubicBezTo>
                    <a:pt x="21775" y="35899"/>
                    <a:pt x="16161" y="18696"/>
                    <a:pt x="12042" y="12223"/>
                  </a:cubicBezTo>
                  <a:cubicBezTo>
                    <a:pt x="7922" y="5749"/>
                    <a:pt x="2490" y="0"/>
                    <a:pt x="24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547;p72">
              <a:extLst>
                <a:ext uri="{FF2B5EF4-FFF2-40B4-BE49-F238E27FC236}">
                  <a16:creationId xmlns:a16="http://schemas.microsoft.com/office/drawing/2014/main" id="{7FFB6DA0-81E3-5B45-C4EC-ABFC51216673}"/>
                </a:ext>
              </a:extLst>
            </p:cNvPr>
            <p:cNvSpPr/>
            <p:nvPr/>
          </p:nvSpPr>
          <p:spPr>
            <a:xfrm>
              <a:off x="1430046" y="1895953"/>
              <a:ext cx="402034" cy="675691"/>
            </a:xfrm>
            <a:custGeom>
              <a:avLst/>
              <a:gdLst/>
              <a:ahLst/>
              <a:cxnLst/>
              <a:rect l="l" t="t" r="r" b="b"/>
              <a:pathLst>
                <a:path w="22545" h="37891" fill="none" extrusionOk="0">
                  <a:moveTo>
                    <a:pt x="18425" y="37891"/>
                  </a:moveTo>
                  <a:lnTo>
                    <a:pt x="5795" y="15030"/>
                  </a:lnTo>
                  <a:lnTo>
                    <a:pt x="9462" y="14170"/>
                  </a:lnTo>
                  <a:lnTo>
                    <a:pt x="3079" y="6202"/>
                  </a:lnTo>
                  <a:lnTo>
                    <a:pt x="0" y="2898"/>
                  </a:lnTo>
                  <a:lnTo>
                    <a:pt x="2490" y="1"/>
                  </a:lnTo>
                  <a:cubicBezTo>
                    <a:pt x="2490" y="1"/>
                    <a:pt x="10050" y="8240"/>
                    <a:pt x="13400" y="14487"/>
                  </a:cubicBezTo>
                  <a:cubicBezTo>
                    <a:pt x="16705" y="20688"/>
                    <a:pt x="22544" y="37302"/>
                    <a:pt x="22544" y="37302"/>
                  </a:cubicBezTo>
                </a:path>
              </a:pathLst>
            </a:custGeom>
            <a:solidFill>
              <a:srgbClr val="9BD5C2"/>
            </a:solidFill>
            <a:ln w="9525" cap="rnd" cmpd="sng">
              <a:solidFill>
                <a:schemeClr val="dk1"/>
              </a:solidFill>
              <a:prstDash val="solid"/>
              <a:miter lim="4526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548;p72">
              <a:extLst>
                <a:ext uri="{FF2B5EF4-FFF2-40B4-BE49-F238E27FC236}">
                  <a16:creationId xmlns:a16="http://schemas.microsoft.com/office/drawing/2014/main" id="{E0C94E1C-05BC-05F3-16ED-3EC0F292F864}"/>
                </a:ext>
              </a:extLst>
            </p:cNvPr>
            <p:cNvSpPr/>
            <p:nvPr/>
          </p:nvSpPr>
          <p:spPr>
            <a:xfrm>
              <a:off x="2191280" y="1536717"/>
              <a:ext cx="548956" cy="626456"/>
            </a:xfrm>
            <a:custGeom>
              <a:avLst/>
              <a:gdLst/>
              <a:ahLst/>
              <a:cxnLst/>
              <a:rect l="l" t="t" r="r" b="b"/>
              <a:pathLst>
                <a:path w="30784" h="35130" extrusionOk="0">
                  <a:moveTo>
                    <a:pt x="23360" y="1"/>
                  </a:moveTo>
                  <a:lnTo>
                    <a:pt x="1" y="28973"/>
                  </a:lnTo>
                  <a:lnTo>
                    <a:pt x="7606" y="35130"/>
                  </a:lnTo>
                  <a:cubicBezTo>
                    <a:pt x="8059" y="34994"/>
                    <a:pt x="8376" y="34632"/>
                    <a:pt x="8874" y="33953"/>
                  </a:cubicBezTo>
                  <a:cubicBezTo>
                    <a:pt x="9734" y="32685"/>
                    <a:pt x="9372" y="31055"/>
                    <a:pt x="11318" y="29788"/>
                  </a:cubicBezTo>
                  <a:cubicBezTo>
                    <a:pt x="13265" y="28475"/>
                    <a:pt x="13627" y="28068"/>
                    <a:pt x="14442" y="26483"/>
                  </a:cubicBezTo>
                  <a:cubicBezTo>
                    <a:pt x="15256" y="24944"/>
                    <a:pt x="15166" y="23269"/>
                    <a:pt x="17339" y="22454"/>
                  </a:cubicBezTo>
                  <a:cubicBezTo>
                    <a:pt x="19512" y="21639"/>
                    <a:pt x="19829" y="20598"/>
                    <a:pt x="20055" y="19512"/>
                  </a:cubicBezTo>
                  <a:cubicBezTo>
                    <a:pt x="20236" y="18425"/>
                    <a:pt x="20689" y="17429"/>
                    <a:pt x="22228" y="16750"/>
                  </a:cubicBezTo>
                  <a:cubicBezTo>
                    <a:pt x="23767" y="16117"/>
                    <a:pt x="24853" y="14215"/>
                    <a:pt x="25306" y="13129"/>
                  </a:cubicBezTo>
                  <a:cubicBezTo>
                    <a:pt x="25759" y="12042"/>
                    <a:pt x="26166" y="10639"/>
                    <a:pt x="27434" y="10096"/>
                  </a:cubicBezTo>
                  <a:cubicBezTo>
                    <a:pt x="28701" y="9553"/>
                    <a:pt x="29426" y="8466"/>
                    <a:pt x="30014" y="7153"/>
                  </a:cubicBezTo>
                  <a:cubicBezTo>
                    <a:pt x="30195" y="6655"/>
                    <a:pt x="30512" y="6248"/>
                    <a:pt x="30784" y="5976"/>
                  </a:cubicBezTo>
                  <a:lnTo>
                    <a:pt x="23360" y="1"/>
                  </a:lnTo>
                  <a:close/>
                </a:path>
              </a:pathLst>
            </a:custGeom>
            <a:solidFill>
              <a:srgbClr val="EEEBE8"/>
            </a:solidFill>
            <a:ln w="9525" cap="rnd" cmpd="sng">
              <a:solidFill>
                <a:schemeClr val="dk1"/>
              </a:solidFill>
              <a:prstDash val="solid"/>
              <a:miter lim="4526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549;p72">
              <a:extLst>
                <a:ext uri="{FF2B5EF4-FFF2-40B4-BE49-F238E27FC236}">
                  <a16:creationId xmlns:a16="http://schemas.microsoft.com/office/drawing/2014/main" id="{235D457A-0D3C-C1D8-6436-1A0C8E842031}"/>
                </a:ext>
              </a:extLst>
            </p:cNvPr>
            <p:cNvSpPr/>
            <p:nvPr/>
          </p:nvSpPr>
          <p:spPr>
            <a:xfrm>
              <a:off x="2663538" y="1633601"/>
              <a:ext cx="55709" cy="45223"/>
            </a:xfrm>
            <a:custGeom>
              <a:avLst/>
              <a:gdLst/>
              <a:ahLst/>
              <a:cxnLst/>
              <a:rect l="l" t="t" r="r" b="b"/>
              <a:pathLst>
                <a:path w="3124" h="2536" fill="none" extrusionOk="0">
                  <a:moveTo>
                    <a:pt x="3124" y="2535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4526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550;p72">
              <a:extLst>
                <a:ext uri="{FF2B5EF4-FFF2-40B4-BE49-F238E27FC236}">
                  <a16:creationId xmlns:a16="http://schemas.microsoft.com/office/drawing/2014/main" id="{3275859D-377F-2627-0E4A-EE485FAC2BAC}"/>
                </a:ext>
              </a:extLst>
            </p:cNvPr>
            <p:cNvSpPr/>
            <p:nvPr/>
          </p:nvSpPr>
          <p:spPr>
            <a:xfrm>
              <a:off x="2615087" y="1632780"/>
              <a:ext cx="85596" cy="68637"/>
            </a:xfrm>
            <a:custGeom>
              <a:avLst/>
              <a:gdLst/>
              <a:ahLst/>
              <a:cxnLst/>
              <a:rect l="l" t="t" r="r" b="b"/>
              <a:pathLst>
                <a:path w="4800" h="3849" fill="none" extrusionOk="0">
                  <a:moveTo>
                    <a:pt x="1" y="1"/>
                  </a:moveTo>
                  <a:lnTo>
                    <a:pt x="4799" y="384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4526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551;p72">
              <a:extLst>
                <a:ext uri="{FF2B5EF4-FFF2-40B4-BE49-F238E27FC236}">
                  <a16:creationId xmlns:a16="http://schemas.microsoft.com/office/drawing/2014/main" id="{2E943BD4-84D7-82A7-F39A-7B04C0FD12A5}"/>
                </a:ext>
              </a:extLst>
            </p:cNvPr>
            <p:cNvSpPr/>
            <p:nvPr/>
          </p:nvSpPr>
          <p:spPr>
            <a:xfrm>
              <a:off x="2628016" y="1677183"/>
              <a:ext cx="49253" cy="39570"/>
            </a:xfrm>
            <a:custGeom>
              <a:avLst/>
              <a:gdLst/>
              <a:ahLst/>
              <a:cxnLst/>
              <a:rect l="l" t="t" r="r" b="b"/>
              <a:pathLst>
                <a:path w="2762" h="2219" fill="none" extrusionOk="0">
                  <a:moveTo>
                    <a:pt x="0" y="1"/>
                  </a:moveTo>
                  <a:lnTo>
                    <a:pt x="2762" y="221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4526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552;p72">
              <a:extLst>
                <a:ext uri="{FF2B5EF4-FFF2-40B4-BE49-F238E27FC236}">
                  <a16:creationId xmlns:a16="http://schemas.microsoft.com/office/drawing/2014/main" id="{526AF05A-B7F3-89B8-CC97-8F6F8A893412}"/>
                </a:ext>
              </a:extLst>
            </p:cNvPr>
            <p:cNvSpPr/>
            <p:nvPr/>
          </p:nvSpPr>
          <p:spPr>
            <a:xfrm>
              <a:off x="2561822" y="1721586"/>
              <a:ext cx="74272" cy="59757"/>
            </a:xfrm>
            <a:custGeom>
              <a:avLst/>
              <a:gdLst/>
              <a:ahLst/>
              <a:cxnLst/>
              <a:rect l="l" t="t" r="r" b="b"/>
              <a:pathLst>
                <a:path w="4165" h="3351" fill="none" extrusionOk="0">
                  <a:moveTo>
                    <a:pt x="0" y="0"/>
                  </a:moveTo>
                  <a:lnTo>
                    <a:pt x="4165" y="335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4526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553;p72">
              <a:extLst>
                <a:ext uri="{FF2B5EF4-FFF2-40B4-BE49-F238E27FC236}">
                  <a16:creationId xmlns:a16="http://schemas.microsoft.com/office/drawing/2014/main" id="{2919B6CC-A0FF-4946-1DAE-AD2573D233EA}"/>
                </a:ext>
              </a:extLst>
            </p:cNvPr>
            <p:cNvSpPr/>
            <p:nvPr/>
          </p:nvSpPr>
          <p:spPr>
            <a:xfrm>
              <a:off x="2565049" y="1765989"/>
              <a:ext cx="54906" cy="43600"/>
            </a:xfrm>
            <a:custGeom>
              <a:avLst/>
              <a:gdLst/>
              <a:ahLst/>
              <a:cxnLst/>
              <a:rect l="l" t="t" r="r" b="b"/>
              <a:pathLst>
                <a:path w="3079" h="2445" fill="none" extrusionOk="0">
                  <a:moveTo>
                    <a:pt x="3079" y="2445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4526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554;p72">
              <a:extLst>
                <a:ext uri="{FF2B5EF4-FFF2-40B4-BE49-F238E27FC236}">
                  <a16:creationId xmlns:a16="http://schemas.microsoft.com/office/drawing/2014/main" id="{6DF9EBC3-C667-7151-236F-71968EDB8203}"/>
                </a:ext>
              </a:extLst>
            </p:cNvPr>
            <p:cNvSpPr/>
            <p:nvPr/>
          </p:nvSpPr>
          <p:spPr>
            <a:xfrm>
              <a:off x="2485124" y="1854777"/>
              <a:ext cx="56529" cy="45223"/>
            </a:xfrm>
            <a:custGeom>
              <a:avLst/>
              <a:gdLst/>
              <a:ahLst/>
              <a:cxnLst/>
              <a:rect l="l" t="t" r="r" b="b"/>
              <a:pathLst>
                <a:path w="3170" h="2536" fill="none" extrusionOk="0">
                  <a:moveTo>
                    <a:pt x="1" y="1"/>
                  </a:moveTo>
                  <a:lnTo>
                    <a:pt x="3170" y="253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4526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555;p72">
              <a:extLst>
                <a:ext uri="{FF2B5EF4-FFF2-40B4-BE49-F238E27FC236}">
                  <a16:creationId xmlns:a16="http://schemas.microsoft.com/office/drawing/2014/main" id="{1B34FAC2-BE30-DB00-05EA-75485AA053F6}"/>
                </a:ext>
              </a:extLst>
            </p:cNvPr>
            <p:cNvSpPr/>
            <p:nvPr/>
          </p:nvSpPr>
          <p:spPr>
            <a:xfrm>
              <a:off x="2481897" y="1806344"/>
              <a:ext cx="71063" cy="57331"/>
            </a:xfrm>
            <a:custGeom>
              <a:avLst/>
              <a:gdLst/>
              <a:ahLst/>
              <a:cxnLst/>
              <a:rect l="l" t="t" r="r" b="b"/>
              <a:pathLst>
                <a:path w="3985" h="3215" fill="none" extrusionOk="0">
                  <a:moveTo>
                    <a:pt x="1" y="1"/>
                  </a:moveTo>
                  <a:lnTo>
                    <a:pt x="3984" y="321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4526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556;p72">
              <a:extLst>
                <a:ext uri="{FF2B5EF4-FFF2-40B4-BE49-F238E27FC236}">
                  <a16:creationId xmlns:a16="http://schemas.microsoft.com/office/drawing/2014/main" id="{1A266D45-16A9-55C0-2A25-9CD23DBBF9A1}"/>
                </a:ext>
              </a:extLst>
            </p:cNvPr>
            <p:cNvSpPr/>
            <p:nvPr/>
          </p:nvSpPr>
          <p:spPr>
            <a:xfrm>
              <a:off x="2437494" y="1862053"/>
              <a:ext cx="79943" cy="64589"/>
            </a:xfrm>
            <a:custGeom>
              <a:avLst/>
              <a:gdLst/>
              <a:ahLst/>
              <a:cxnLst/>
              <a:rect l="l" t="t" r="r" b="b"/>
              <a:pathLst>
                <a:path w="4483" h="3622" fill="none" extrusionOk="0">
                  <a:moveTo>
                    <a:pt x="1" y="0"/>
                  </a:moveTo>
                  <a:lnTo>
                    <a:pt x="4482" y="362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4526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557;p72">
              <a:extLst>
                <a:ext uri="{FF2B5EF4-FFF2-40B4-BE49-F238E27FC236}">
                  <a16:creationId xmlns:a16="http://schemas.microsoft.com/office/drawing/2014/main" id="{ACFA8D32-3643-C744-C321-F44559267948}"/>
                </a:ext>
              </a:extLst>
            </p:cNvPr>
            <p:cNvSpPr/>
            <p:nvPr/>
          </p:nvSpPr>
          <p:spPr>
            <a:xfrm>
              <a:off x="2404396" y="1944385"/>
              <a:ext cx="49271" cy="39570"/>
            </a:xfrm>
            <a:custGeom>
              <a:avLst/>
              <a:gdLst/>
              <a:ahLst/>
              <a:cxnLst/>
              <a:rect l="l" t="t" r="r" b="b"/>
              <a:pathLst>
                <a:path w="2763" h="2219" fill="none" extrusionOk="0">
                  <a:moveTo>
                    <a:pt x="1" y="1"/>
                  </a:moveTo>
                  <a:lnTo>
                    <a:pt x="2762" y="221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4526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558;p72">
              <a:extLst>
                <a:ext uri="{FF2B5EF4-FFF2-40B4-BE49-F238E27FC236}">
                  <a16:creationId xmlns:a16="http://schemas.microsoft.com/office/drawing/2014/main" id="{DC446ACA-F33D-13F3-A4E7-0D62D3186917}"/>
                </a:ext>
              </a:extLst>
            </p:cNvPr>
            <p:cNvSpPr/>
            <p:nvPr/>
          </p:nvSpPr>
          <p:spPr>
            <a:xfrm>
              <a:off x="2351131" y="1938732"/>
              <a:ext cx="89608" cy="71865"/>
            </a:xfrm>
            <a:custGeom>
              <a:avLst/>
              <a:gdLst/>
              <a:ahLst/>
              <a:cxnLst/>
              <a:rect l="l" t="t" r="r" b="b"/>
              <a:pathLst>
                <a:path w="5025" h="4030" fill="none" extrusionOk="0">
                  <a:moveTo>
                    <a:pt x="0" y="1"/>
                  </a:moveTo>
                  <a:lnTo>
                    <a:pt x="5025" y="403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4526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559;p72">
              <a:extLst>
                <a:ext uri="{FF2B5EF4-FFF2-40B4-BE49-F238E27FC236}">
                  <a16:creationId xmlns:a16="http://schemas.microsoft.com/office/drawing/2014/main" id="{D0F84C65-73F6-FC2D-5EA9-5EAD1CACB106}"/>
                </a:ext>
              </a:extLst>
            </p:cNvPr>
            <p:cNvSpPr/>
            <p:nvPr/>
          </p:nvSpPr>
          <p:spPr>
            <a:xfrm>
              <a:off x="2379377" y="1996046"/>
              <a:ext cx="50074" cy="39588"/>
            </a:xfrm>
            <a:custGeom>
              <a:avLst/>
              <a:gdLst/>
              <a:ahLst/>
              <a:cxnLst/>
              <a:rect l="l" t="t" r="r" b="b"/>
              <a:pathLst>
                <a:path w="2808" h="2220" fill="none" extrusionOk="0">
                  <a:moveTo>
                    <a:pt x="1" y="1"/>
                  </a:moveTo>
                  <a:lnTo>
                    <a:pt x="2807" y="221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4526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560;p72">
              <a:extLst>
                <a:ext uri="{FF2B5EF4-FFF2-40B4-BE49-F238E27FC236}">
                  <a16:creationId xmlns:a16="http://schemas.microsoft.com/office/drawing/2014/main" id="{99BC5F9B-08B5-02B4-3CBF-6764FDA051D9}"/>
                </a:ext>
              </a:extLst>
            </p:cNvPr>
            <p:cNvSpPr/>
            <p:nvPr/>
          </p:nvSpPr>
          <p:spPr>
            <a:xfrm>
              <a:off x="2318034" y="2040449"/>
              <a:ext cx="56511" cy="45223"/>
            </a:xfrm>
            <a:custGeom>
              <a:avLst/>
              <a:gdLst/>
              <a:ahLst/>
              <a:cxnLst/>
              <a:rect l="l" t="t" r="r" b="b"/>
              <a:pathLst>
                <a:path w="3169" h="2536" fill="none" extrusionOk="0">
                  <a:moveTo>
                    <a:pt x="0" y="1"/>
                  </a:moveTo>
                  <a:lnTo>
                    <a:pt x="3169" y="253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4526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561;p72">
              <a:extLst>
                <a:ext uri="{FF2B5EF4-FFF2-40B4-BE49-F238E27FC236}">
                  <a16:creationId xmlns:a16="http://schemas.microsoft.com/office/drawing/2014/main" id="{B31C751D-59C6-6F10-F2FE-A353482496CE}"/>
                </a:ext>
              </a:extLst>
            </p:cNvPr>
            <p:cNvSpPr/>
            <p:nvPr/>
          </p:nvSpPr>
          <p:spPr>
            <a:xfrm>
              <a:off x="2309956" y="2076774"/>
              <a:ext cx="46828" cy="37965"/>
            </a:xfrm>
            <a:custGeom>
              <a:avLst/>
              <a:gdLst/>
              <a:ahLst/>
              <a:cxnLst/>
              <a:rect l="l" t="t" r="r" b="b"/>
              <a:pathLst>
                <a:path w="2626" h="2129" fill="none" extrusionOk="0">
                  <a:moveTo>
                    <a:pt x="0" y="1"/>
                  </a:moveTo>
                  <a:lnTo>
                    <a:pt x="2626" y="21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4526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562;p72">
              <a:extLst>
                <a:ext uri="{FF2B5EF4-FFF2-40B4-BE49-F238E27FC236}">
                  <a16:creationId xmlns:a16="http://schemas.microsoft.com/office/drawing/2014/main" id="{A3710C05-2843-7803-0BA9-C3445889C581}"/>
                </a:ext>
              </a:extLst>
            </p:cNvPr>
            <p:cNvSpPr/>
            <p:nvPr/>
          </p:nvSpPr>
          <p:spPr>
            <a:xfrm>
              <a:off x="961836" y="1463657"/>
              <a:ext cx="1671030" cy="2035740"/>
            </a:xfrm>
            <a:custGeom>
              <a:avLst/>
              <a:gdLst/>
              <a:ahLst/>
              <a:cxnLst/>
              <a:rect l="l" t="t" r="r" b="b"/>
              <a:pathLst>
                <a:path w="93707" h="114159" extrusionOk="0">
                  <a:moveTo>
                    <a:pt x="88606" y="1"/>
                  </a:moveTo>
                  <a:cubicBezTo>
                    <a:pt x="86645" y="1"/>
                    <a:pt x="84705" y="858"/>
                    <a:pt x="83386" y="2513"/>
                  </a:cubicBezTo>
                  <a:lnTo>
                    <a:pt x="1721" y="103554"/>
                  </a:lnTo>
                  <a:cubicBezTo>
                    <a:pt x="1" y="105681"/>
                    <a:pt x="770" y="109122"/>
                    <a:pt x="3396" y="111250"/>
                  </a:cubicBezTo>
                  <a:lnTo>
                    <a:pt x="5025" y="112562"/>
                  </a:lnTo>
                  <a:cubicBezTo>
                    <a:pt x="6338" y="113626"/>
                    <a:pt x="7877" y="114158"/>
                    <a:pt x="9303" y="114158"/>
                  </a:cubicBezTo>
                  <a:cubicBezTo>
                    <a:pt x="10729" y="114158"/>
                    <a:pt x="12042" y="113626"/>
                    <a:pt x="12902" y="112562"/>
                  </a:cubicBezTo>
                  <a:lnTo>
                    <a:pt x="59665" y="54437"/>
                  </a:lnTo>
                  <a:cubicBezTo>
                    <a:pt x="59982" y="54120"/>
                    <a:pt x="60208" y="53713"/>
                    <a:pt x="60389" y="53305"/>
                  </a:cubicBezTo>
                  <a:lnTo>
                    <a:pt x="64690" y="39227"/>
                  </a:lnTo>
                  <a:lnTo>
                    <a:pt x="93073" y="3962"/>
                  </a:lnTo>
                  <a:cubicBezTo>
                    <a:pt x="93707" y="3193"/>
                    <a:pt x="93571" y="2106"/>
                    <a:pt x="92802" y="1472"/>
                  </a:cubicBezTo>
                  <a:cubicBezTo>
                    <a:pt x="91560" y="483"/>
                    <a:pt x="90077" y="1"/>
                    <a:pt x="88606" y="1"/>
                  </a:cubicBezTo>
                  <a:close/>
                </a:path>
              </a:pathLst>
            </a:custGeom>
            <a:solidFill>
              <a:srgbClr val="DADDFA"/>
            </a:solidFill>
            <a:ln w="9525" cap="flat" cmpd="sng">
              <a:solidFill>
                <a:schemeClr val="dk1"/>
              </a:solidFill>
              <a:prstDash val="solid"/>
              <a:miter lim="4526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563;p72">
              <a:extLst>
                <a:ext uri="{FF2B5EF4-FFF2-40B4-BE49-F238E27FC236}">
                  <a16:creationId xmlns:a16="http://schemas.microsoft.com/office/drawing/2014/main" id="{50079B50-1D55-8427-02C0-397825C4DDBD}"/>
                </a:ext>
              </a:extLst>
            </p:cNvPr>
            <p:cNvSpPr/>
            <p:nvPr/>
          </p:nvSpPr>
          <p:spPr>
            <a:xfrm>
              <a:off x="1337211" y="2585357"/>
              <a:ext cx="391976" cy="210370"/>
            </a:xfrm>
            <a:custGeom>
              <a:avLst/>
              <a:gdLst/>
              <a:ahLst/>
              <a:cxnLst/>
              <a:rect l="l" t="t" r="r" b="b"/>
              <a:pathLst>
                <a:path w="21981" h="11797" extrusionOk="0">
                  <a:moveTo>
                    <a:pt x="2083" y="0"/>
                  </a:moveTo>
                  <a:lnTo>
                    <a:pt x="1" y="7922"/>
                  </a:lnTo>
                  <a:cubicBezTo>
                    <a:pt x="1" y="7922"/>
                    <a:pt x="9462" y="10503"/>
                    <a:pt x="13128" y="11272"/>
                  </a:cubicBezTo>
                  <a:cubicBezTo>
                    <a:pt x="14844" y="11607"/>
                    <a:pt x="16569" y="11797"/>
                    <a:pt x="17938" y="11797"/>
                  </a:cubicBezTo>
                  <a:cubicBezTo>
                    <a:pt x="19530" y="11797"/>
                    <a:pt x="20640" y="11540"/>
                    <a:pt x="20688" y="10955"/>
                  </a:cubicBezTo>
                  <a:cubicBezTo>
                    <a:pt x="20735" y="10414"/>
                    <a:pt x="19925" y="10080"/>
                    <a:pt x="19137" y="9885"/>
                  </a:cubicBezTo>
                  <a:lnTo>
                    <a:pt x="19137" y="9885"/>
                  </a:lnTo>
                  <a:cubicBezTo>
                    <a:pt x="19447" y="9921"/>
                    <a:pt x="19774" y="9946"/>
                    <a:pt x="20082" y="9946"/>
                  </a:cubicBezTo>
                  <a:cubicBezTo>
                    <a:pt x="20816" y="9946"/>
                    <a:pt x="21440" y="9804"/>
                    <a:pt x="21458" y="9326"/>
                  </a:cubicBezTo>
                  <a:cubicBezTo>
                    <a:pt x="21458" y="8149"/>
                    <a:pt x="18606" y="7922"/>
                    <a:pt x="18606" y="7922"/>
                  </a:cubicBezTo>
                  <a:lnTo>
                    <a:pt x="18606" y="7922"/>
                  </a:lnTo>
                  <a:cubicBezTo>
                    <a:pt x="19029" y="7946"/>
                    <a:pt x="19865" y="8115"/>
                    <a:pt x="20572" y="8115"/>
                  </a:cubicBezTo>
                  <a:cubicBezTo>
                    <a:pt x="21229" y="8115"/>
                    <a:pt x="21775" y="7969"/>
                    <a:pt x="21775" y="7424"/>
                  </a:cubicBezTo>
                  <a:cubicBezTo>
                    <a:pt x="21775" y="6247"/>
                    <a:pt x="19466" y="6112"/>
                    <a:pt x="19466" y="6112"/>
                  </a:cubicBezTo>
                  <a:lnTo>
                    <a:pt x="19466" y="6112"/>
                  </a:lnTo>
                  <a:cubicBezTo>
                    <a:pt x="19542" y="6113"/>
                    <a:pt x="19615" y="6114"/>
                    <a:pt x="19686" y="6114"/>
                  </a:cubicBezTo>
                  <a:cubicBezTo>
                    <a:pt x="21457" y="6114"/>
                    <a:pt x="21980" y="5579"/>
                    <a:pt x="21458" y="4708"/>
                  </a:cubicBezTo>
                  <a:cubicBezTo>
                    <a:pt x="20915" y="3803"/>
                    <a:pt x="16252" y="3531"/>
                    <a:pt x="16252" y="3531"/>
                  </a:cubicBezTo>
                  <a:cubicBezTo>
                    <a:pt x="16252" y="3531"/>
                    <a:pt x="19421" y="3169"/>
                    <a:pt x="19013" y="2037"/>
                  </a:cubicBezTo>
                  <a:cubicBezTo>
                    <a:pt x="18830" y="1598"/>
                    <a:pt x="18017" y="1469"/>
                    <a:pt x="16940" y="1469"/>
                  </a:cubicBezTo>
                  <a:cubicBezTo>
                    <a:pt x="15428" y="1469"/>
                    <a:pt x="13396" y="1722"/>
                    <a:pt x="11855" y="1722"/>
                  </a:cubicBezTo>
                  <a:cubicBezTo>
                    <a:pt x="11780" y="1722"/>
                    <a:pt x="11707" y="1722"/>
                    <a:pt x="11635" y="1720"/>
                  </a:cubicBezTo>
                  <a:cubicBezTo>
                    <a:pt x="9009" y="1630"/>
                    <a:pt x="2083" y="0"/>
                    <a:pt x="2083" y="0"/>
                  </a:cubicBezTo>
                  <a:close/>
                </a:path>
              </a:pathLst>
            </a:custGeom>
            <a:solidFill>
              <a:srgbClr val="FCD7C8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564;p72">
              <a:extLst>
                <a:ext uri="{FF2B5EF4-FFF2-40B4-BE49-F238E27FC236}">
                  <a16:creationId xmlns:a16="http://schemas.microsoft.com/office/drawing/2014/main" id="{454081E4-CC19-37AA-C002-0ADC8A89A340}"/>
                </a:ext>
              </a:extLst>
            </p:cNvPr>
            <p:cNvSpPr/>
            <p:nvPr/>
          </p:nvSpPr>
          <p:spPr>
            <a:xfrm>
              <a:off x="888384" y="1947613"/>
              <a:ext cx="615132" cy="841409"/>
            </a:xfrm>
            <a:custGeom>
              <a:avLst/>
              <a:gdLst/>
              <a:ahLst/>
              <a:cxnLst/>
              <a:rect l="l" t="t" r="r" b="b"/>
              <a:pathLst>
                <a:path w="34495" h="47184" extrusionOk="0">
                  <a:moveTo>
                    <a:pt x="30149" y="1"/>
                  </a:moveTo>
                  <a:cubicBezTo>
                    <a:pt x="30149" y="1"/>
                    <a:pt x="23676" y="1993"/>
                    <a:pt x="20416" y="4120"/>
                  </a:cubicBezTo>
                  <a:cubicBezTo>
                    <a:pt x="10865" y="10503"/>
                    <a:pt x="3576" y="18335"/>
                    <a:pt x="815" y="32459"/>
                  </a:cubicBezTo>
                  <a:cubicBezTo>
                    <a:pt x="0" y="36759"/>
                    <a:pt x="2490" y="40471"/>
                    <a:pt x="4753" y="42418"/>
                  </a:cubicBezTo>
                  <a:cubicBezTo>
                    <a:pt x="7967" y="45224"/>
                    <a:pt x="12811" y="46537"/>
                    <a:pt x="18198" y="46990"/>
                  </a:cubicBezTo>
                  <a:cubicBezTo>
                    <a:pt x="20154" y="47137"/>
                    <a:pt x="22010" y="47184"/>
                    <a:pt x="23584" y="47184"/>
                  </a:cubicBezTo>
                  <a:cubicBezTo>
                    <a:pt x="26383" y="47184"/>
                    <a:pt x="28293" y="47035"/>
                    <a:pt x="28293" y="47035"/>
                  </a:cubicBezTo>
                  <a:lnTo>
                    <a:pt x="30873" y="36080"/>
                  </a:lnTo>
                  <a:lnTo>
                    <a:pt x="21367" y="31010"/>
                  </a:lnTo>
                  <a:cubicBezTo>
                    <a:pt x="27252" y="18471"/>
                    <a:pt x="34495" y="15302"/>
                    <a:pt x="34495" y="15302"/>
                  </a:cubicBezTo>
                  <a:lnTo>
                    <a:pt x="29742" y="6157"/>
                  </a:lnTo>
                  <a:lnTo>
                    <a:pt x="31915" y="2491"/>
                  </a:lnTo>
                  <a:lnTo>
                    <a:pt x="301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565;p72">
              <a:extLst>
                <a:ext uri="{FF2B5EF4-FFF2-40B4-BE49-F238E27FC236}">
                  <a16:creationId xmlns:a16="http://schemas.microsoft.com/office/drawing/2014/main" id="{ABD3B1DA-3234-C4D5-044E-E100BEA35FE3}"/>
                </a:ext>
              </a:extLst>
            </p:cNvPr>
            <p:cNvSpPr/>
            <p:nvPr/>
          </p:nvSpPr>
          <p:spPr>
            <a:xfrm>
              <a:off x="866575" y="1947613"/>
              <a:ext cx="572370" cy="848453"/>
            </a:xfrm>
            <a:custGeom>
              <a:avLst/>
              <a:gdLst/>
              <a:ahLst/>
              <a:cxnLst/>
              <a:rect l="l" t="t" r="r" b="b"/>
              <a:pathLst>
                <a:path w="32097" h="47579" fill="none" extrusionOk="0">
                  <a:moveTo>
                    <a:pt x="18335" y="28792"/>
                  </a:moveTo>
                  <a:lnTo>
                    <a:pt x="32096" y="36080"/>
                  </a:lnTo>
                  <a:lnTo>
                    <a:pt x="29516" y="47035"/>
                  </a:lnTo>
                  <a:cubicBezTo>
                    <a:pt x="29516" y="47035"/>
                    <a:pt x="23405" y="47578"/>
                    <a:pt x="11861" y="45904"/>
                  </a:cubicBezTo>
                  <a:cubicBezTo>
                    <a:pt x="11861" y="45904"/>
                    <a:pt x="1" y="42237"/>
                    <a:pt x="2400" y="30919"/>
                  </a:cubicBezTo>
                  <a:cubicBezTo>
                    <a:pt x="4754" y="19602"/>
                    <a:pt x="12586" y="11409"/>
                    <a:pt x="15800" y="8466"/>
                  </a:cubicBezTo>
                  <a:cubicBezTo>
                    <a:pt x="22183" y="2717"/>
                    <a:pt x="29290" y="318"/>
                    <a:pt x="31598" y="1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4526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566;p72">
              <a:extLst>
                <a:ext uri="{FF2B5EF4-FFF2-40B4-BE49-F238E27FC236}">
                  <a16:creationId xmlns:a16="http://schemas.microsoft.com/office/drawing/2014/main" id="{2F7654B4-C2E6-E771-E7F6-DF424E7BF787}"/>
                </a:ext>
              </a:extLst>
            </p:cNvPr>
            <p:cNvSpPr/>
            <p:nvPr/>
          </p:nvSpPr>
          <p:spPr>
            <a:xfrm>
              <a:off x="1269394" y="2251960"/>
              <a:ext cx="172779" cy="248656"/>
            </a:xfrm>
            <a:custGeom>
              <a:avLst/>
              <a:gdLst/>
              <a:ahLst/>
              <a:cxnLst/>
              <a:rect l="l" t="t" r="r" b="b"/>
              <a:pathLst>
                <a:path w="9689" h="13944" fill="none" extrusionOk="0">
                  <a:moveTo>
                    <a:pt x="1" y="13943"/>
                  </a:moveTo>
                  <a:cubicBezTo>
                    <a:pt x="1" y="13943"/>
                    <a:pt x="3034" y="8375"/>
                    <a:pt x="6384" y="3848"/>
                  </a:cubicBezTo>
                  <a:cubicBezTo>
                    <a:pt x="6384" y="3848"/>
                    <a:pt x="8693" y="906"/>
                    <a:pt x="9688" y="0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4526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567;p72">
              <a:extLst>
                <a:ext uri="{FF2B5EF4-FFF2-40B4-BE49-F238E27FC236}">
                  <a16:creationId xmlns:a16="http://schemas.microsoft.com/office/drawing/2014/main" id="{106118C5-15DC-0525-D225-0814B2034B7D}"/>
                </a:ext>
              </a:extLst>
            </p:cNvPr>
            <p:cNvSpPr/>
            <p:nvPr/>
          </p:nvSpPr>
          <p:spPr>
            <a:xfrm>
              <a:off x="2115150" y="1899999"/>
              <a:ext cx="170283" cy="286429"/>
            </a:xfrm>
            <a:custGeom>
              <a:avLst/>
              <a:gdLst/>
              <a:ahLst/>
              <a:cxnLst/>
              <a:rect l="l" t="t" r="r" b="b"/>
              <a:pathLst>
                <a:path w="9549" h="16956" extrusionOk="0">
                  <a:moveTo>
                    <a:pt x="3799" y="0"/>
                  </a:moveTo>
                  <a:cubicBezTo>
                    <a:pt x="3702" y="0"/>
                    <a:pt x="3611" y="8"/>
                    <a:pt x="3528" y="25"/>
                  </a:cubicBezTo>
                  <a:cubicBezTo>
                    <a:pt x="2539" y="256"/>
                    <a:pt x="3541" y="1206"/>
                    <a:pt x="4160" y="1706"/>
                  </a:cubicBezTo>
                  <a:lnTo>
                    <a:pt x="4160" y="1706"/>
                  </a:lnTo>
                  <a:cubicBezTo>
                    <a:pt x="3495" y="1240"/>
                    <a:pt x="2721" y="876"/>
                    <a:pt x="2168" y="876"/>
                  </a:cubicBezTo>
                  <a:cubicBezTo>
                    <a:pt x="1883" y="876"/>
                    <a:pt x="1657" y="973"/>
                    <a:pt x="1536" y="1202"/>
                  </a:cubicBezTo>
                  <a:cubicBezTo>
                    <a:pt x="1239" y="1762"/>
                    <a:pt x="2046" y="2611"/>
                    <a:pt x="2507" y="3030"/>
                  </a:cubicBezTo>
                  <a:lnTo>
                    <a:pt x="2507" y="3030"/>
                  </a:lnTo>
                  <a:cubicBezTo>
                    <a:pt x="1947" y="2585"/>
                    <a:pt x="1477" y="2417"/>
                    <a:pt x="1124" y="2417"/>
                  </a:cubicBezTo>
                  <a:cubicBezTo>
                    <a:pt x="861" y="2417"/>
                    <a:pt x="663" y="2510"/>
                    <a:pt x="540" y="2651"/>
                  </a:cubicBezTo>
                  <a:cubicBezTo>
                    <a:pt x="268" y="3058"/>
                    <a:pt x="1672" y="4869"/>
                    <a:pt x="1672" y="4869"/>
                  </a:cubicBezTo>
                  <a:cubicBezTo>
                    <a:pt x="1295" y="4567"/>
                    <a:pt x="925" y="4415"/>
                    <a:pt x="639" y="4415"/>
                  </a:cubicBezTo>
                  <a:cubicBezTo>
                    <a:pt x="238" y="4415"/>
                    <a:pt x="1" y="4714"/>
                    <a:pt x="133" y="5322"/>
                  </a:cubicBezTo>
                  <a:cubicBezTo>
                    <a:pt x="404" y="6317"/>
                    <a:pt x="3437" y="11297"/>
                    <a:pt x="3437" y="11297"/>
                  </a:cubicBezTo>
                  <a:lnTo>
                    <a:pt x="1174" y="14647"/>
                  </a:lnTo>
                  <a:lnTo>
                    <a:pt x="1808" y="16956"/>
                  </a:lnTo>
                  <a:cubicBezTo>
                    <a:pt x="3120" y="14149"/>
                    <a:pt x="4705" y="12519"/>
                    <a:pt x="5565" y="11795"/>
                  </a:cubicBezTo>
                  <a:cubicBezTo>
                    <a:pt x="6380" y="11116"/>
                    <a:pt x="7557" y="9984"/>
                    <a:pt x="7738" y="8309"/>
                  </a:cubicBezTo>
                  <a:cubicBezTo>
                    <a:pt x="7919" y="6589"/>
                    <a:pt x="9549" y="4371"/>
                    <a:pt x="8915" y="3103"/>
                  </a:cubicBezTo>
                  <a:cubicBezTo>
                    <a:pt x="8320" y="1871"/>
                    <a:pt x="5292" y="0"/>
                    <a:pt x="3799" y="0"/>
                  </a:cubicBezTo>
                  <a:close/>
                </a:path>
              </a:pathLst>
            </a:custGeom>
            <a:solidFill>
              <a:srgbClr val="FCD7C8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1568;p72">
            <a:extLst>
              <a:ext uri="{FF2B5EF4-FFF2-40B4-BE49-F238E27FC236}">
                <a16:creationId xmlns:a16="http://schemas.microsoft.com/office/drawing/2014/main" id="{BF1CD1E2-36DF-42C3-E218-6AE807945ECC}"/>
              </a:ext>
            </a:extLst>
          </p:cNvPr>
          <p:cNvGrpSpPr/>
          <p:nvPr/>
        </p:nvGrpSpPr>
        <p:grpSpPr>
          <a:xfrm flipH="1">
            <a:off x="8045581" y="4540877"/>
            <a:ext cx="1777995" cy="2106576"/>
            <a:chOff x="6282015" y="3184692"/>
            <a:chExt cx="951105" cy="1126873"/>
          </a:xfrm>
        </p:grpSpPr>
        <p:sp>
          <p:nvSpPr>
            <p:cNvPr id="53" name="Google Shape;1569;p72">
              <a:extLst>
                <a:ext uri="{FF2B5EF4-FFF2-40B4-BE49-F238E27FC236}">
                  <a16:creationId xmlns:a16="http://schemas.microsoft.com/office/drawing/2014/main" id="{089E215A-9406-797C-4120-8DFFA57F2CEA}"/>
                </a:ext>
              </a:extLst>
            </p:cNvPr>
            <p:cNvSpPr/>
            <p:nvPr/>
          </p:nvSpPr>
          <p:spPr>
            <a:xfrm>
              <a:off x="6314899" y="3260118"/>
              <a:ext cx="918221" cy="1051447"/>
            </a:xfrm>
            <a:custGeom>
              <a:avLst/>
              <a:gdLst/>
              <a:ahLst/>
              <a:cxnLst/>
              <a:rect l="l" t="t" r="r" b="b"/>
              <a:pathLst>
                <a:path w="62464" h="71527" extrusionOk="0">
                  <a:moveTo>
                    <a:pt x="17341" y="0"/>
                  </a:moveTo>
                  <a:cubicBezTo>
                    <a:pt x="14509" y="0"/>
                    <a:pt x="11335" y="702"/>
                    <a:pt x="8341" y="2889"/>
                  </a:cubicBezTo>
                  <a:cubicBezTo>
                    <a:pt x="1214" y="8083"/>
                    <a:pt x="0" y="19268"/>
                    <a:pt x="5460" y="30054"/>
                  </a:cubicBezTo>
                  <a:cubicBezTo>
                    <a:pt x="9934" y="38869"/>
                    <a:pt x="10256" y="48025"/>
                    <a:pt x="10521" y="54281"/>
                  </a:cubicBezTo>
                  <a:cubicBezTo>
                    <a:pt x="10777" y="60322"/>
                    <a:pt x="12262" y="71527"/>
                    <a:pt x="17852" y="71527"/>
                  </a:cubicBezTo>
                  <a:cubicBezTo>
                    <a:pt x="18069" y="71527"/>
                    <a:pt x="18292" y="71510"/>
                    <a:pt x="18521" y="71475"/>
                  </a:cubicBezTo>
                  <a:cubicBezTo>
                    <a:pt x="24644" y="70546"/>
                    <a:pt x="25573" y="62148"/>
                    <a:pt x="26104" y="53618"/>
                  </a:cubicBezTo>
                  <a:cubicBezTo>
                    <a:pt x="26483" y="47646"/>
                    <a:pt x="29251" y="44310"/>
                    <a:pt x="31222" y="44310"/>
                  </a:cubicBezTo>
                  <a:cubicBezTo>
                    <a:pt x="33213" y="44310"/>
                    <a:pt x="35981" y="47646"/>
                    <a:pt x="36360" y="53618"/>
                  </a:cubicBezTo>
                  <a:cubicBezTo>
                    <a:pt x="36890" y="62148"/>
                    <a:pt x="37819" y="70546"/>
                    <a:pt x="43942" y="71475"/>
                  </a:cubicBezTo>
                  <a:cubicBezTo>
                    <a:pt x="44171" y="71510"/>
                    <a:pt x="44394" y="71527"/>
                    <a:pt x="44610" y="71527"/>
                  </a:cubicBezTo>
                  <a:cubicBezTo>
                    <a:pt x="50184" y="71527"/>
                    <a:pt x="51687" y="60322"/>
                    <a:pt x="51942" y="54281"/>
                  </a:cubicBezTo>
                  <a:cubicBezTo>
                    <a:pt x="52208" y="48025"/>
                    <a:pt x="52530" y="38869"/>
                    <a:pt x="57004" y="30054"/>
                  </a:cubicBezTo>
                  <a:cubicBezTo>
                    <a:pt x="62463" y="19268"/>
                    <a:pt x="61231" y="8083"/>
                    <a:pt x="54122" y="2889"/>
                  </a:cubicBezTo>
                  <a:cubicBezTo>
                    <a:pt x="51129" y="702"/>
                    <a:pt x="47954" y="0"/>
                    <a:pt x="45123" y="0"/>
                  </a:cubicBezTo>
                  <a:cubicBezTo>
                    <a:pt x="41230" y="0"/>
                    <a:pt x="37987" y="1326"/>
                    <a:pt x="36758" y="1941"/>
                  </a:cubicBezTo>
                  <a:cubicBezTo>
                    <a:pt x="35317" y="2661"/>
                    <a:pt x="32796" y="3477"/>
                    <a:pt x="31222" y="3477"/>
                  </a:cubicBezTo>
                  <a:cubicBezTo>
                    <a:pt x="29668" y="3477"/>
                    <a:pt x="27128" y="2661"/>
                    <a:pt x="25706" y="1941"/>
                  </a:cubicBezTo>
                  <a:cubicBezTo>
                    <a:pt x="24477" y="1326"/>
                    <a:pt x="21233" y="0"/>
                    <a:pt x="1734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570;p72">
              <a:extLst>
                <a:ext uri="{FF2B5EF4-FFF2-40B4-BE49-F238E27FC236}">
                  <a16:creationId xmlns:a16="http://schemas.microsoft.com/office/drawing/2014/main" id="{90B3E828-516F-DC64-C4F8-425530289367}"/>
                </a:ext>
              </a:extLst>
            </p:cNvPr>
            <p:cNvSpPr/>
            <p:nvPr/>
          </p:nvSpPr>
          <p:spPr>
            <a:xfrm>
              <a:off x="6364218" y="3251283"/>
              <a:ext cx="44600" cy="43527"/>
            </a:xfrm>
            <a:custGeom>
              <a:avLst/>
              <a:gdLst/>
              <a:ahLst/>
              <a:cxnLst/>
              <a:rect l="l" t="t" r="r" b="b"/>
              <a:pathLst>
                <a:path w="3034" h="2961" extrusionOk="0">
                  <a:moveTo>
                    <a:pt x="1525" y="0"/>
                  </a:moveTo>
                  <a:cubicBezTo>
                    <a:pt x="739" y="0"/>
                    <a:pt x="75" y="631"/>
                    <a:pt x="39" y="1424"/>
                  </a:cubicBezTo>
                  <a:cubicBezTo>
                    <a:pt x="1" y="2239"/>
                    <a:pt x="645" y="2921"/>
                    <a:pt x="1460" y="2959"/>
                  </a:cubicBezTo>
                  <a:cubicBezTo>
                    <a:pt x="1484" y="2960"/>
                    <a:pt x="1507" y="2961"/>
                    <a:pt x="1531" y="2961"/>
                  </a:cubicBezTo>
                  <a:cubicBezTo>
                    <a:pt x="2314" y="2961"/>
                    <a:pt x="2959" y="2348"/>
                    <a:pt x="2996" y="1556"/>
                  </a:cubicBezTo>
                  <a:cubicBezTo>
                    <a:pt x="3034" y="741"/>
                    <a:pt x="2408" y="40"/>
                    <a:pt x="1593" y="2"/>
                  </a:cubicBezTo>
                  <a:cubicBezTo>
                    <a:pt x="1570" y="1"/>
                    <a:pt x="1547" y="0"/>
                    <a:pt x="152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miter lim="1895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571;p72">
              <a:extLst>
                <a:ext uri="{FF2B5EF4-FFF2-40B4-BE49-F238E27FC236}">
                  <a16:creationId xmlns:a16="http://schemas.microsoft.com/office/drawing/2014/main" id="{6D7FBF6F-376F-724F-C775-0ED210EE897C}"/>
                </a:ext>
              </a:extLst>
            </p:cNvPr>
            <p:cNvSpPr/>
            <p:nvPr/>
          </p:nvSpPr>
          <p:spPr>
            <a:xfrm>
              <a:off x="6474571" y="3225646"/>
              <a:ext cx="22873" cy="22065"/>
            </a:xfrm>
            <a:custGeom>
              <a:avLst/>
              <a:gdLst/>
              <a:ahLst/>
              <a:cxnLst/>
              <a:rect l="l" t="t" r="r" b="b"/>
              <a:pathLst>
                <a:path w="1556" h="1501" extrusionOk="0">
                  <a:moveTo>
                    <a:pt x="781" y="1"/>
                  </a:moveTo>
                  <a:cubicBezTo>
                    <a:pt x="379" y="1"/>
                    <a:pt x="38" y="316"/>
                    <a:pt x="20" y="703"/>
                  </a:cubicBezTo>
                  <a:cubicBezTo>
                    <a:pt x="1" y="1120"/>
                    <a:pt x="323" y="1480"/>
                    <a:pt x="740" y="1499"/>
                  </a:cubicBezTo>
                  <a:cubicBezTo>
                    <a:pt x="752" y="1500"/>
                    <a:pt x="763" y="1500"/>
                    <a:pt x="775" y="1500"/>
                  </a:cubicBezTo>
                  <a:cubicBezTo>
                    <a:pt x="1177" y="1500"/>
                    <a:pt x="1518" y="1184"/>
                    <a:pt x="1536" y="779"/>
                  </a:cubicBezTo>
                  <a:cubicBezTo>
                    <a:pt x="1555" y="362"/>
                    <a:pt x="1233" y="21"/>
                    <a:pt x="816" y="2"/>
                  </a:cubicBezTo>
                  <a:cubicBezTo>
                    <a:pt x="804" y="1"/>
                    <a:pt x="792" y="1"/>
                    <a:pt x="781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miter lim="1895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572;p72">
              <a:extLst>
                <a:ext uri="{FF2B5EF4-FFF2-40B4-BE49-F238E27FC236}">
                  <a16:creationId xmlns:a16="http://schemas.microsoft.com/office/drawing/2014/main" id="{8047EEEF-E52E-BF74-14B9-FB73A1521893}"/>
                </a:ext>
              </a:extLst>
            </p:cNvPr>
            <p:cNvSpPr/>
            <p:nvPr/>
          </p:nvSpPr>
          <p:spPr>
            <a:xfrm>
              <a:off x="6530034" y="3300337"/>
              <a:ext cx="59638" cy="58565"/>
            </a:xfrm>
            <a:custGeom>
              <a:avLst/>
              <a:gdLst/>
              <a:ahLst/>
              <a:cxnLst/>
              <a:rect l="l" t="t" r="r" b="b"/>
              <a:pathLst>
                <a:path w="4057" h="3984" extrusionOk="0">
                  <a:moveTo>
                    <a:pt x="2053" y="0"/>
                  </a:moveTo>
                  <a:cubicBezTo>
                    <a:pt x="984" y="0"/>
                    <a:pt x="94" y="840"/>
                    <a:pt x="38" y="1897"/>
                  </a:cubicBezTo>
                  <a:cubicBezTo>
                    <a:pt x="0" y="2996"/>
                    <a:pt x="853" y="3925"/>
                    <a:pt x="1934" y="3982"/>
                  </a:cubicBezTo>
                  <a:cubicBezTo>
                    <a:pt x="1957" y="3983"/>
                    <a:pt x="1981" y="3983"/>
                    <a:pt x="2004" y="3983"/>
                  </a:cubicBezTo>
                  <a:cubicBezTo>
                    <a:pt x="3073" y="3983"/>
                    <a:pt x="3963" y="3144"/>
                    <a:pt x="4019" y="2087"/>
                  </a:cubicBezTo>
                  <a:cubicBezTo>
                    <a:pt x="4057" y="987"/>
                    <a:pt x="3204" y="58"/>
                    <a:pt x="2123" y="1"/>
                  </a:cubicBezTo>
                  <a:cubicBezTo>
                    <a:pt x="2100" y="0"/>
                    <a:pt x="2076" y="0"/>
                    <a:pt x="205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miter lim="1895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573;p72">
              <a:extLst>
                <a:ext uri="{FF2B5EF4-FFF2-40B4-BE49-F238E27FC236}">
                  <a16:creationId xmlns:a16="http://schemas.microsoft.com/office/drawing/2014/main" id="{167324D8-3767-4E11-7C7A-CF6AE7AF9BC3}"/>
                </a:ext>
              </a:extLst>
            </p:cNvPr>
            <p:cNvSpPr/>
            <p:nvPr/>
          </p:nvSpPr>
          <p:spPr>
            <a:xfrm>
              <a:off x="6554833" y="3245976"/>
              <a:ext cx="74132" cy="50494"/>
            </a:xfrm>
            <a:custGeom>
              <a:avLst/>
              <a:gdLst/>
              <a:ahLst/>
              <a:cxnLst/>
              <a:rect l="l" t="t" r="r" b="b"/>
              <a:pathLst>
                <a:path w="5043" h="3435" extrusionOk="0">
                  <a:moveTo>
                    <a:pt x="1182" y="1"/>
                  </a:moveTo>
                  <a:cubicBezTo>
                    <a:pt x="568" y="1"/>
                    <a:pt x="56" y="481"/>
                    <a:pt x="38" y="1102"/>
                  </a:cubicBezTo>
                  <a:cubicBezTo>
                    <a:pt x="0" y="1747"/>
                    <a:pt x="493" y="2277"/>
                    <a:pt x="1138" y="2315"/>
                  </a:cubicBezTo>
                  <a:lnTo>
                    <a:pt x="1157" y="2315"/>
                  </a:lnTo>
                  <a:cubicBezTo>
                    <a:pt x="1138" y="2334"/>
                    <a:pt x="1138" y="2372"/>
                    <a:pt x="1138" y="2410"/>
                  </a:cubicBezTo>
                  <a:cubicBezTo>
                    <a:pt x="1119" y="2941"/>
                    <a:pt x="1536" y="3396"/>
                    <a:pt x="2067" y="3434"/>
                  </a:cubicBezTo>
                  <a:cubicBezTo>
                    <a:pt x="2083" y="3435"/>
                    <a:pt x="2099" y="3435"/>
                    <a:pt x="2115" y="3435"/>
                  </a:cubicBezTo>
                  <a:cubicBezTo>
                    <a:pt x="2511" y="3435"/>
                    <a:pt x="2850" y="3211"/>
                    <a:pt x="2995" y="2865"/>
                  </a:cubicBezTo>
                  <a:cubicBezTo>
                    <a:pt x="3166" y="2941"/>
                    <a:pt x="3318" y="2979"/>
                    <a:pt x="3488" y="2979"/>
                  </a:cubicBezTo>
                  <a:cubicBezTo>
                    <a:pt x="3512" y="2980"/>
                    <a:pt x="3536" y="2981"/>
                    <a:pt x="3559" y="2981"/>
                  </a:cubicBezTo>
                  <a:cubicBezTo>
                    <a:pt x="4324" y="2981"/>
                    <a:pt x="4968" y="2387"/>
                    <a:pt x="5005" y="1614"/>
                  </a:cubicBezTo>
                  <a:cubicBezTo>
                    <a:pt x="5043" y="818"/>
                    <a:pt x="4417" y="135"/>
                    <a:pt x="3621" y="97"/>
                  </a:cubicBezTo>
                  <a:cubicBezTo>
                    <a:pt x="3604" y="97"/>
                    <a:pt x="3587" y="97"/>
                    <a:pt x="3571" y="97"/>
                  </a:cubicBezTo>
                  <a:cubicBezTo>
                    <a:pt x="3023" y="97"/>
                    <a:pt x="2552" y="396"/>
                    <a:pt x="2294" y="856"/>
                  </a:cubicBezTo>
                  <a:cubicBezTo>
                    <a:pt x="2180" y="382"/>
                    <a:pt x="1763" y="22"/>
                    <a:pt x="1251" y="3"/>
                  </a:cubicBezTo>
                  <a:cubicBezTo>
                    <a:pt x="1228" y="1"/>
                    <a:pt x="1205" y="1"/>
                    <a:pt x="1182" y="1"/>
                  </a:cubicBezTo>
                  <a:close/>
                </a:path>
              </a:pathLst>
            </a:custGeom>
            <a:solidFill>
              <a:srgbClr val="FFFFFF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574;p72">
              <a:extLst>
                <a:ext uri="{FF2B5EF4-FFF2-40B4-BE49-F238E27FC236}">
                  <a16:creationId xmlns:a16="http://schemas.microsoft.com/office/drawing/2014/main" id="{7A554BB2-66BE-FE1C-679F-A2542D13F8A0}"/>
                </a:ext>
              </a:extLst>
            </p:cNvPr>
            <p:cNvSpPr/>
            <p:nvPr/>
          </p:nvSpPr>
          <p:spPr>
            <a:xfrm>
              <a:off x="6546748" y="3184692"/>
              <a:ext cx="30106" cy="29576"/>
            </a:xfrm>
            <a:custGeom>
              <a:avLst/>
              <a:gdLst/>
              <a:ahLst/>
              <a:cxnLst/>
              <a:rect l="l" t="t" r="r" b="b"/>
              <a:pathLst>
                <a:path w="2048" h="2012" extrusionOk="0">
                  <a:moveTo>
                    <a:pt x="1028" y="1"/>
                  </a:moveTo>
                  <a:cubicBezTo>
                    <a:pt x="493" y="1"/>
                    <a:pt x="57" y="430"/>
                    <a:pt x="19" y="968"/>
                  </a:cubicBezTo>
                  <a:cubicBezTo>
                    <a:pt x="0" y="1518"/>
                    <a:pt x="436" y="1973"/>
                    <a:pt x="986" y="2011"/>
                  </a:cubicBezTo>
                  <a:cubicBezTo>
                    <a:pt x="998" y="2011"/>
                    <a:pt x="1009" y="2011"/>
                    <a:pt x="1021" y="2011"/>
                  </a:cubicBezTo>
                  <a:cubicBezTo>
                    <a:pt x="1555" y="2011"/>
                    <a:pt x="1992" y="1582"/>
                    <a:pt x="2029" y="1044"/>
                  </a:cubicBezTo>
                  <a:cubicBezTo>
                    <a:pt x="2048" y="494"/>
                    <a:pt x="1612" y="39"/>
                    <a:pt x="1062" y="1"/>
                  </a:cubicBezTo>
                  <a:cubicBezTo>
                    <a:pt x="1051" y="1"/>
                    <a:pt x="1039" y="1"/>
                    <a:pt x="102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miter lim="1895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575;p72">
              <a:extLst>
                <a:ext uri="{FF2B5EF4-FFF2-40B4-BE49-F238E27FC236}">
                  <a16:creationId xmlns:a16="http://schemas.microsoft.com/office/drawing/2014/main" id="{7F9E40AB-D8DB-9F63-1280-1B078A22AB12}"/>
                </a:ext>
              </a:extLst>
            </p:cNvPr>
            <p:cNvSpPr/>
            <p:nvPr/>
          </p:nvSpPr>
          <p:spPr>
            <a:xfrm>
              <a:off x="6649574" y="3245124"/>
              <a:ext cx="88068" cy="86216"/>
            </a:xfrm>
            <a:custGeom>
              <a:avLst/>
              <a:gdLst/>
              <a:ahLst/>
              <a:cxnLst/>
              <a:rect l="l" t="t" r="r" b="b"/>
              <a:pathLst>
                <a:path w="5991" h="5865" extrusionOk="0">
                  <a:moveTo>
                    <a:pt x="2990" y="1"/>
                  </a:moveTo>
                  <a:cubicBezTo>
                    <a:pt x="1421" y="1"/>
                    <a:pt x="131" y="1244"/>
                    <a:pt x="57" y="2809"/>
                  </a:cubicBezTo>
                  <a:cubicBezTo>
                    <a:pt x="1" y="4421"/>
                    <a:pt x="1252" y="5786"/>
                    <a:pt x="2863" y="5861"/>
                  </a:cubicBezTo>
                  <a:cubicBezTo>
                    <a:pt x="2910" y="5864"/>
                    <a:pt x="2956" y="5865"/>
                    <a:pt x="3002" y="5865"/>
                  </a:cubicBezTo>
                  <a:cubicBezTo>
                    <a:pt x="4553" y="5865"/>
                    <a:pt x="5860" y="4639"/>
                    <a:pt x="5915" y="3056"/>
                  </a:cubicBezTo>
                  <a:cubicBezTo>
                    <a:pt x="5991" y="1444"/>
                    <a:pt x="4740" y="80"/>
                    <a:pt x="3128" y="4"/>
                  </a:cubicBezTo>
                  <a:cubicBezTo>
                    <a:pt x="3082" y="2"/>
                    <a:pt x="3036" y="1"/>
                    <a:pt x="299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miter lim="1895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576;p72">
              <a:extLst>
                <a:ext uri="{FF2B5EF4-FFF2-40B4-BE49-F238E27FC236}">
                  <a16:creationId xmlns:a16="http://schemas.microsoft.com/office/drawing/2014/main" id="{EC5F8DD3-467A-9F04-7FF4-5D2920953FDF}"/>
                </a:ext>
              </a:extLst>
            </p:cNvPr>
            <p:cNvSpPr/>
            <p:nvPr/>
          </p:nvSpPr>
          <p:spPr>
            <a:xfrm>
              <a:off x="6623379" y="3362209"/>
              <a:ext cx="27607" cy="27063"/>
            </a:xfrm>
            <a:custGeom>
              <a:avLst/>
              <a:gdLst/>
              <a:ahLst/>
              <a:cxnLst/>
              <a:rect l="l" t="t" r="r" b="b"/>
              <a:pathLst>
                <a:path w="1878" h="1841" extrusionOk="0">
                  <a:moveTo>
                    <a:pt x="951" y="0"/>
                  </a:moveTo>
                  <a:cubicBezTo>
                    <a:pt x="455" y="0"/>
                    <a:pt x="38" y="391"/>
                    <a:pt x="20" y="873"/>
                  </a:cubicBezTo>
                  <a:cubicBezTo>
                    <a:pt x="1" y="1385"/>
                    <a:pt x="399" y="1821"/>
                    <a:pt x="892" y="1840"/>
                  </a:cubicBezTo>
                  <a:cubicBezTo>
                    <a:pt x="903" y="1840"/>
                    <a:pt x="915" y="1840"/>
                    <a:pt x="927" y="1840"/>
                  </a:cubicBezTo>
                  <a:cubicBezTo>
                    <a:pt x="1423" y="1840"/>
                    <a:pt x="1840" y="1449"/>
                    <a:pt x="1858" y="967"/>
                  </a:cubicBezTo>
                  <a:cubicBezTo>
                    <a:pt x="1877" y="456"/>
                    <a:pt x="1479" y="20"/>
                    <a:pt x="986" y="1"/>
                  </a:cubicBezTo>
                  <a:cubicBezTo>
                    <a:pt x="975" y="0"/>
                    <a:pt x="963" y="0"/>
                    <a:pt x="95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miter lim="1895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577;p72">
              <a:extLst>
                <a:ext uri="{FF2B5EF4-FFF2-40B4-BE49-F238E27FC236}">
                  <a16:creationId xmlns:a16="http://schemas.microsoft.com/office/drawing/2014/main" id="{D1B46306-59BB-22A8-17FE-05491B0DB9DE}"/>
                </a:ext>
              </a:extLst>
            </p:cNvPr>
            <p:cNvSpPr/>
            <p:nvPr/>
          </p:nvSpPr>
          <p:spPr>
            <a:xfrm>
              <a:off x="6322426" y="3274832"/>
              <a:ext cx="212356" cy="263556"/>
            </a:xfrm>
            <a:custGeom>
              <a:avLst/>
              <a:gdLst/>
              <a:ahLst/>
              <a:cxnLst/>
              <a:rect l="l" t="t" r="r" b="b"/>
              <a:pathLst>
                <a:path w="14446" h="17929" extrusionOk="0">
                  <a:moveTo>
                    <a:pt x="10904" y="1"/>
                  </a:moveTo>
                  <a:cubicBezTo>
                    <a:pt x="10144" y="1"/>
                    <a:pt x="9425" y="284"/>
                    <a:pt x="8891" y="788"/>
                  </a:cubicBezTo>
                  <a:cubicBezTo>
                    <a:pt x="8853" y="769"/>
                    <a:pt x="8815" y="750"/>
                    <a:pt x="8758" y="750"/>
                  </a:cubicBezTo>
                  <a:cubicBezTo>
                    <a:pt x="8668" y="729"/>
                    <a:pt x="8578" y="718"/>
                    <a:pt x="8489" y="718"/>
                  </a:cubicBezTo>
                  <a:cubicBezTo>
                    <a:pt x="7962" y="718"/>
                    <a:pt x="7485" y="1087"/>
                    <a:pt x="7355" y="1623"/>
                  </a:cubicBezTo>
                  <a:cubicBezTo>
                    <a:pt x="7166" y="1547"/>
                    <a:pt x="6976" y="1490"/>
                    <a:pt x="6768" y="1433"/>
                  </a:cubicBezTo>
                  <a:cubicBezTo>
                    <a:pt x="6513" y="1377"/>
                    <a:pt x="6258" y="1350"/>
                    <a:pt x="6007" y="1350"/>
                  </a:cubicBezTo>
                  <a:cubicBezTo>
                    <a:pt x="4393" y="1350"/>
                    <a:pt x="2937" y="2465"/>
                    <a:pt x="2559" y="4106"/>
                  </a:cubicBezTo>
                  <a:cubicBezTo>
                    <a:pt x="2370" y="4940"/>
                    <a:pt x="2502" y="5793"/>
                    <a:pt x="2882" y="6494"/>
                  </a:cubicBezTo>
                  <a:cubicBezTo>
                    <a:pt x="1934" y="6760"/>
                    <a:pt x="1175" y="7518"/>
                    <a:pt x="948" y="8542"/>
                  </a:cubicBezTo>
                  <a:cubicBezTo>
                    <a:pt x="777" y="9243"/>
                    <a:pt x="910" y="9945"/>
                    <a:pt x="1270" y="10532"/>
                  </a:cubicBezTo>
                  <a:cubicBezTo>
                    <a:pt x="758" y="10741"/>
                    <a:pt x="341" y="11196"/>
                    <a:pt x="209" y="11764"/>
                  </a:cubicBezTo>
                  <a:cubicBezTo>
                    <a:pt x="0" y="12712"/>
                    <a:pt x="607" y="13641"/>
                    <a:pt x="1536" y="13850"/>
                  </a:cubicBezTo>
                  <a:cubicBezTo>
                    <a:pt x="1647" y="13877"/>
                    <a:pt x="1758" y="13895"/>
                    <a:pt x="1861" y="13895"/>
                  </a:cubicBezTo>
                  <a:cubicBezTo>
                    <a:pt x="1899" y="13895"/>
                    <a:pt x="1936" y="13893"/>
                    <a:pt x="1972" y="13888"/>
                  </a:cubicBezTo>
                  <a:cubicBezTo>
                    <a:pt x="2066" y="15745"/>
                    <a:pt x="3374" y="17395"/>
                    <a:pt x="5270" y="17831"/>
                  </a:cubicBezTo>
                  <a:cubicBezTo>
                    <a:pt x="5577" y="17897"/>
                    <a:pt x="5883" y="17928"/>
                    <a:pt x="6184" y="17928"/>
                  </a:cubicBezTo>
                  <a:cubicBezTo>
                    <a:pt x="8140" y="17928"/>
                    <a:pt x="9907" y="16595"/>
                    <a:pt x="10351" y="14608"/>
                  </a:cubicBezTo>
                  <a:cubicBezTo>
                    <a:pt x="10426" y="14210"/>
                    <a:pt x="10464" y="13812"/>
                    <a:pt x="10426" y="13433"/>
                  </a:cubicBezTo>
                  <a:lnTo>
                    <a:pt x="10426" y="13433"/>
                  </a:lnTo>
                  <a:cubicBezTo>
                    <a:pt x="10564" y="13450"/>
                    <a:pt x="10701" y="13458"/>
                    <a:pt x="10837" y="13458"/>
                  </a:cubicBezTo>
                  <a:cubicBezTo>
                    <a:pt x="12365" y="13458"/>
                    <a:pt x="13737" y="12404"/>
                    <a:pt x="14085" y="10855"/>
                  </a:cubicBezTo>
                  <a:cubicBezTo>
                    <a:pt x="14445" y="9186"/>
                    <a:pt x="13516" y="7556"/>
                    <a:pt x="11943" y="7006"/>
                  </a:cubicBezTo>
                  <a:cubicBezTo>
                    <a:pt x="12114" y="6798"/>
                    <a:pt x="12246" y="6551"/>
                    <a:pt x="12303" y="6286"/>
                  </a:cubicBezTo>
                  <a:cubicBezTo>
                    <a:pt x="12360" y="6021"/>
                    <a:pt x="12360" y="5774"/>
                    <a:pt x="12303" y="5528"/>
                  </a:cubicBezTo>
                  <a:cubicBezTo>
                    <a:pt x="13024" y="5148"/>
                    <a:pt x="13573" y="4447"/>
                    <a:pt x="13782" y="3594"/>
                  </a:cubicBezTo>
                  <a:cubicBezTo>
                    <a:pt x="14123" y="2002"/>
                    <a:pt x="13137" y="428"/>
                    <a:pt x="11545" y="68"/>
                  </a:cubicBezTo>
                  <a:cubicBezTo>
                    <a:pt x="11330" y="23"/>
                    <a:pt x="11115" y="1"/>
                    <a:pt x="1090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miter lim="1895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578;p72">
              <a:extLst>
                <a:ext uri="{FF2B5EF4-FFF2-40B4-BE49-F238E27FC236}">
                  <a16:creationId xmlns:a16="http://schemas.microsoft.com/office/drawing/2014/main" id="{8F99A4AC-F479-A4CB-D79E-7ABE7784BFDD}"/>
                </a:ext>
              </a:extLst>
            </p:cNvPr>
            <p:cNvSpPr/>
            <p:nvPr/>
          </p:nvSpPr>
          <p:spPr>
            <a:xfrm>
              <a:off x="6511909" y="3474782"/>
              <a:ext cx="26210" cy="25946"/>
            </a:xfrm>
            <a:custGeom>
              <a:avLst/>
              <a:gdLst/>
              <a:ahLst/>
              <a:cxnLst/>
              <a:rect l="l" t="t" r="r" b="b"/>
              <a:pathLst>
                <a:path w="1783" h="1765" extrusionOk="0">
                  <a:moveTo>
                    <a:pt x="896" y="1"/>
                  </a:moveTo>
                  <a:cubicBezTo>
                    <a:pt x="436" y="1"/>
                    <a:pt x="38" y="373"/>
                    <a:pt x="20" y="835"/>
                  </a:cubicBezTo>
                  <a:cubicBezTo>
                    <a:pt x="1" y="1328"/>
                    <a:pt x="361" y="1726"/>
                    <a:pt x="854" y="1764"/>
                  </a:cubicBezTo>
                  <a:cubicBezTo>
                    <a:pt x="865" y="1765"/>
                    <a:pt x="877" y="1765"/>
                    <a:pt x="888" y="1765"/>
                  </a:cubicBezTo>
                  <a:cubicBezTo>
                    <a:pt x="1348" y="1765"/>
                    <a:pt x="1745" y="1392"/>
                    <a:pt x="1764" y="911"/>
                  </a:cubicBezTo>
                  <a:cubicBezTo>
                    <a:pt x="1783" y="437"/>
                    <a:pt x="1404" y="20"/>
                    <a:pt x="930" y="1"/>
                  </a:cubicBezTo>
                  <a:cubicBezTo>
                    <a:pt x="918" y="1"/>
                    <a:pt x="907" y="1"/>
                    <a:pt x="896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miter lim="1895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579;p72">
              <a:extLst>
                <a:ext uri="{FF2B5EF4-FFF2-40B4-BE49-F238E27FC236}">
                  <a16:creationId xmlns:a16="http://schemas.microsoft.com/office/drawing/2014/main" id="{6B6AE428-C887-1321-58C6-164D3245AEFE}"/>
                </a:ext>
              </a:extLst>
            </p:cNvPr>
            <p:cNvSpPr/>
            <p:nvPr/>
          </p:nvSpPr>
          <p:spPr>
            <a:xfrm>
              <a:off x="6282015" y="3505417"/>
              <a:ext cx="45717" cy="44659"/>
            </a:xfrm>
            <a:custGeom>
              <a:avLst/>
              <a:gdLst/>
              <a:ahLst/>
              <a:cxnLst/>
              <a:rect l="l" t="t" r="r" b="b"/>
              <a:pathLst>
                <a:path w="3110" h="3038" extrusionOk="0">
                  <a:moveTo>
                    <a:pt x="1561" y="1"/>
                  </a:moveTo>
                  <a:cubicBezTo>
                    <a:pt x="757" y="1"/>
                    <a:pt x="75" y="633"/>
                    <a:pt x="38" y="1443"/>
                  </a:cubicBezTo>
                  <a:cubicBezTo>
                    <a:pt x="0" y="2277"/>
                    <a:pt x="645" y="2998"/>
                    <a:pt x="1498" y="3036"/>
                  </a:cubicBezTo>
                  <a:cubicBezTo>
                    <a:pt x="1521" y="3037"/>
                    <a:pt x="1543" y="3037"/>
                    <a:pt x="1566" y="3037"/>
                  </a:cubicBezTo>
                  <a:cubicBezTo>
                    <a:pt x="2370" y="3037"/>
                    <a:pt x="3035" y="2387"/>
                    <a:pt x="3071" y="1576"/>
                  </a:cubicBezTo>
                  <a:cubicBezTo>
                    <a:pt x="3109" y="742"/>
                    <a:pt x="2465" y="40"/>
                    <a:pt x="1631" y="3"/>
                  </a:cubicBezTo>
                  <a:cubicBezTo>
                    <a:pt x="1607" y="1"/>
                    <a:pt x="1584" y="1"/>
                    <a:pt x="1561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miter lim="1895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Овал 63">
            <a:extLst>
              <a:ext uri="{FF2B5EF4-FFF2-40B4-BE49-F238E27FC236}">
                <a16:creationId xmlns:a16="http://schemas.microsoft.com/office/drawing/2014/main" id="{2A929292-275B-BFDA-C0FF-5801E0960D15}"/>
              </a:ext>
            </a:extLst>
          </p:cNvPr>
          <p:cNvSpPr/>
          <p:nvPr/>
        </p:nvSpPr>
        <p:spPr>
          <a:xfrm>
            <a:off x="0" y="-665887"/>
            <a:ext cx="2641600" cy="2641600"/>
          </a:xfrm>
          <a:prstGeom prst="ellipse">
            <a:avLst/>
          </a:prstGeom>
          <a:solidFill>
            <a:srgbClr val="E3C3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Овал 64">
            <a:extLst>
              <a:ext uri="{FF2B5EF4-FFF2-40B4-BE49-F238E27FC236}">
                <a16:creationId xmlns:a16="http://schemas.microsoft.com/office/drawing/2014/main" id="{E0CA6C83-6400-9375-C3D3-5BDC85CE2280}"/>
              </a:ext>
            </a:extLst>
          </p:cNvPr>
          <p:cNvSpPr/>
          <p:nvPr/>
        </p:nvSpPr>
        <p:spPr>
          <a:xfrm>
            <a:off x="669360" y="3858824"/>
            <a:ext cx="1209040" cy="1209040"/>
          </a:xfrm>
          <a:prstGeom prst="ellipse">
            <a:avLst/>
          </a:prstGeom>
          <a:solidFill>
            <a:srgbClr val="EBC7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66" name="Google Shape;1519;p72">
            <a:extLst>
              <a:ext uri="{FF2B5EF4-FFF2-40B4-BE49-F238E27FC236}">
                <a16:creationId xmlns:a16="http://schemas.microsoft.com/office/drawing/2014/main" id="{7CB284F4-2F34-5358-B02B-B1F5F64BC5D4}"/>
              </a:ext>
            </a:extLst>
          </p:cNvPr>
          <p:cNvGrpSpPr/>
          <p:nvPr/>
        </p:nvGrpSpPr>
        <p:grpSpPr>
          <a:xfrm>
            <a:off x="669361" y="4194319"/>
            <a:ext cx="4824912" cy="2442093"/>
            <a:chOff x="6618898" y="243564"/>
            <a:chExt cx="2550827" cy="1273504"/>
          </a:xfrm>
        </p:grpSpPr>
        <p:sp>
          <p:nvSpPr>
            <p:cNvPr id="67" name="Google Shape;1520;p72">
              <a:extLst>
                <a:ext uri="{FF2B5EF4-FFF2-40B4-BE49-F238E27FC236}">
                  <a16:creationId xmlns:a16="http://schemas.microsoft.com/office/drawing/2014/main" id="{B1086B0B-4CD5-9D92-C4D7-7EBA00C8FA2B}"/>
                </a:ext>
              </a:extLst>
            </p:cNvPr>
            <p:cNvSpPr/>
            <p:nvPr/>
          </p:nvSpPr>
          <p:spPr>
            <a:xfrm>
              <a:off x="8713208" y="243564"/>
              <a:ext cx="456517" cy="456542"/>
            </a:xfrm>
            <a:custGeom>
              <a:avLst/>
              <a:gdLst/>
              <a:ahLst/>
              <a:cxnLst/>
              <a:rect l="l" t="t" r="r" b="b"/>
              <a:pathLst>
                <a:path w="9934" h="9934" extrusionOk="0">
                  <a:moveTo>
                    <a:pt x="5100" y="0"/>
                  </a:moveTo>
                  <a:lnTo>
                    <a:pt x="3261" y="3166"/>
                  </a:lnTo>
                  <a:lnTo>
                    <a:pt x="0" y="4834"/>
                  </a:lnTo>
                  <a:lnTo>
                    <a:pt x="3166" y="6673"/>
                  </a:lnTo>
                  <a:lnTo>
                    <a:pt x="4834" y="9934"/>
                  </a:lnTo>
                  <a:lnTo>
                    <a:pt x="6673" y="6768"/>
                  </a:lnTo>
                  <a:lnTo>
                    <a:pt x="9934" y="5100"/>
                  </a:lnTo>
                  <a:lnTo>
                    <a:pt x="6768" y="3261"/>
                  </a:lnTo>
                  <a:lnTo>
                    <a:pt x="5100" y="0"/>
                  </a:lnTo>
                  <a:close/>
                </a:path>
              </a:pathLst>
            </a:custGeom>
            <a:solidFill>
              <a:srgbClr val="DADD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521;p72">
              <a:extLst>
                <a:ext uri="{FF2B5EF4-FFF2-40B4-BE49-F238E27FC236}">
                  <a16:creationId xmlns:a16="http://schemas.microsoft.com/office/drawing/2014/main" id="{AA664F18-1BC5-1629-DAFE-E24D3B016E75}"/>
                </a:ext>
              </a:extLst>
            </p:cNvPr>
            <p:cNvSpPr/>
            <p:nvPr/>
          </p:nvSpPr>
          <p:spPr>
            <a:xfrm>
              <a:off x="6618898" y="998884"/>
              <a:ext cx="178724" cy="178235"/>
            </a:xfrm>
            <a:custGeom>
              <a:avLst/>
              <a:gdLst/>
              <a:ahLst/>
              <a:cxnLst/>
              <a:rect l="l" t="t" r="r" b="b"/>
              <a:pathLst>
                <a:path w="6712" h="6693" extrusionOk="0">
                  <a:moveTo>
                    <a:pt x="3451" y="1"/>
                  </a:moveTo>
                  <a:lnTo>
                    <a:pt x="2218" y="2124"/>
                  </a:lnTo>
                  <a:lnTo>
                    <a:pt x="0" y="3261"/>
                  </a:lnTo>
                  <a:lnTo>
                    <a:pt x="2143" y="4493"/>
                  </a:lnTo>
                  <a:lnTo>
                    <a:pt x="3261" y="6692"/>
                  </a:lnTo>
                  <a:lnTo>
                    <a:pt x="4512" y="4569"/>
                  </a:lnTo>
                  <a:lnTo>
                    <a:pt x="6711" y="3432"/>
                  </a:lnTo>
                  <a:lnTo>
                    <a:pt x="4588" y="2200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rgbClr val="EAD1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522;p72">
              <a:extLst>
                <a:ext uri="{FF2B5EF4-FFF2-40B4-BE49-F238E27FC236}">
                  <a16:creationId xmlns:a16="http://schemas.microsoft.com/office/drawing/2014/main" id="{4E7A166F-3B26-984F-E347-A50956D44E14}"/>
                </a:ext>
              </a:extLst>
            </p:cNvPr>
            <p:cNvSpPr/>
            <p:nvPr/>
          </p:nvSpPr>
          <p:spPr>
            <a:xfrm>
              <a:off x="8063709" y="1292244"/>
              <a:ext cx="225639" cy="224824"/>
            </a:xfrm>
            <a:custGeom>
              <a:avLst/>
              <a:gdLst/>
              <a:ahLst/>
              <a:cxnLst/>
              <a:rect l="l" t="t" r="r" b="b"/>
              <a:pathLst>
                <a:path w="4910" h="4892" extrusionOk="0">
                  <a:moveTo>
                    <a:pt x="2521" y="0"/>
                  </a:moveTo>
                  <a:lnTo>
                    <a:pt x="1611" y="1574"/>
                  </a:lnTo>
                  <a:lnTo>
                    <a:pt x="0" y="2389"/>
                  </a:lnTo>
                  <a:lnTo>
                    <a:pt x="1574" y="3299"/>
                  </a:lnTo>
                  <a:lnTo>
                    <a:pt x="2389" y="4891"/>
                  </a:lnTo>
                  <a:lnTo>
                    <a:pt x="3299" y="3337"/>
                  </a:lnTo>
                  <a:lnTo>
                    <a:pt x="4910" y="2521"/>
                  </a:lnTo>
                  <a:lnTo>
                    <a:pt x="3337" y="1612"/>
                  </a:lnTo>
                  <a:lnTo>
                    <a:pt x="2521" y="0"/>
                  </a:lnTo>
                  <a:close/>
                </a:path>
              </a:pathLst>
            </a:custGeom>
            <a:solidFill>
              <a:srgbClr val="C9B9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85417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Овал 43">
            <a:extLst>
              <a:ext uri="{FF2B5EF4-FFF2-40B4-BE49-F238E27FC236}">
                <a16:creationId xmlns:a16="http://schemas.microsoft.com/office/drawing/2014/main" id="{EEB0F11C-9B3F-F53B-CD0A-01B250B382B0}"/>
              </a:ext>
            </a:extLst>
          </p:cNvPr>
          <p:cNvSpPr/>
          <p:nvPr/>
        </p:nvSpPr>
        <p:spPr>
          <a:xfrm>
            <a:off x="9801131" y="4259561"/>
            <a:ext cx="3358316" cy="3329541"/>
          </a:xfrm>
          <a:prstGeom prst="ellipse">
            <a:avLst/>
          </a:prstGeom>
          <a:solidFill>
            <a:srgbClr val="F0DC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C11A01C9-6560-6336-4DFC-432D124B3495}"/>
              </a:ext>
            </a:extLst>
          </p:cNvPr>
          <p:cNvSpPr/>
          <p:nvPr/>
        </p:nvSpPr>
        <p:spPr>
          <a:xfrm>
            <a:off x="-501253" y="-660801"/>
            <a:ext cx="2946400" cy="2946400"/>
          </a:xfrm>
          <a:prstGeom prst="ellipse">
            <a:avLst/>
          </a:prstGeom>
          <a:solidFill>
            <a:srgbClr val="DADD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176859DF-1C58-9183-EE5C-38760143432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56907" y="539417"/>
            <a:ext cx="7745413" cy="5779166"/>
          </a:xfrm>
          <a:prstGeom prst="roundRect">
            <a:avLst>
              <a:gd name="adj" fmla="val 9634"/>
            </a:avLst>
          </a:prstGeom>
          <a:solidFill>
            <a:schemeClr val="bg1"/>
          </a:solidFill>
          <a:ln>
            <a:noFill/>
          </a:ln>
          <a:effectLst>
            <a:outerShdw blurRad="431800" dist="38100" dir="5640000" algn="l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92B5E5-B4FA-DDC8-4F58-E2293519D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9792" y="860094"/>
            <a:ext cx="5999641" cy="1315251"/>
          </a:xfrm>
        </p:spPr>
        <p:txBody>
          <a:bodyPr>
            <a:noAutofit/>
          </a:bodyPr>
          <a:lstStyle/>
          <a:p>
            <a:r>
              <a:rPr lang="ru-RU" sz="4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Постановка задачи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D01A16C-BD9D-4449-ED92-F183C6B31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7748" y="4031780"/>
            <a:ext cx="1945798" cy="611340"/>
          </a:xfrm>
        </p:spPr>
        <p:txBody>
          <a:bodyPr>
            <a:noAutofit/>
          </a:bodyPr>
          <a:lstStyle/>
          <a:p>
            <a:pPr algn="ctr"/>
            <a:r>
              <a:rPr lang="ru-RU" sz="2000" dirty="0">
                <a:solidFill>
                  <a:schemeClr val="tx2">
                    <a:lumMod val="90000"/>
                    <a:lumOff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Актуальность темы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62B1B590-1302-732A-AD32-C7929CB459B7}"/>
              </a:ext>
            </a:extLst>
          </p:cNvPr>
          <p:cNvSpPr/>
          <p:nvPr/>
        </p:nvSpPr>
        <p:spPr>
          <a:xfrm>
            <a:off x="1556147" y="2936240"/>
            <a:ext cx="889000" cy="889000"/>
          </a:xfrm>
          <a:prstGeom prst="ellipse">
            <a:avLst/>
          </a:prstGeom>
          <a:solidFill>
            <a:srgbClr val="9BD5C2"/>
          </a:solidFill>
          <a:ln>
            <a:solidFill>
              <a:srgbClr val="2538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1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537B9A8D-E878-E1C3-1AB0-CACC6E3D7D14}"/>
              </a:ext>
            </a:extLst>
          </p:cNvPr>
          <p:cNvSpPr/>
          <p:nvPr/>
        </p:nvSpPr>
        <p:spPr>
          <a:xfrm>
            <a:off x="6538199" y="2936240"/>
            <a:ext cx="889000" cy="889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2538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3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4BEC4F3C-7168-76B0-7E44-47337C945A51}"/>
              </a:ext>
            </a:extLst>
          </p:cNvPr>
          <p:cNvSpPr/>
          <p:nvPr/>
        </p:nvSpPr>
        <p:spPr>
          <a:xfrm>
            <a:off x="4047173" y="2936240"/>
            <a:ext cx="889000" cy="889000"/>
          </a:xfrm>
          <a:prstGeom prst="ellipse">
            <a:avLst/>
          </a:prstGeom>
          <a:solidFill>
            <a:srgbClr val="EACEDE"/>
          </a:solidFill>
          <a:ln>
            <a:solidFill>
              <a:srgbClr val="2538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2</a:t>
            </a:r>
          </a:p>
        </p:txBody>
      </p:sp>
      <p:sp>
        <p:nvSpPr>
          <p:cNvPr id="10" name="Текст 3">
            <a:extLst>
              <a:ext uri="{FF2B5EF4-FFF2-40B4-BE49-F238E27FC236}">
                <a16:creationId xmlns:a16="http://schemas.microsoft.com/office/drawing/2014/main" id="{744A0066-DF27-95D3-AA68-D65A94257A2C}"/>
              </a:ext>
            </a:extLst>
          </p:cNvPr>
          <p:cNvSpPr txBox="1">
            <a:spLocks/>
          </p:cNvSpPr>
          <p:nvPr/>
        </p:nvSpPr>
        <p:spPr>
          <a:xfrm>
            <a:off x="3518774" y="4031780"/>
            <a:ext cx="1945798" cy="611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dirty="0">
                <a:solidFill>
                  <a:schemeClr val="tx2">
                    <a:lumMod val="90000"/>
                    <a:lumOff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Цель проекта</a:t>
            </a:r>
          </a:p>
        </p:txBody>
      </p:sp>
      <p:sp>
        <p:nvSpPr>
          <p:cNvPr id="11" name="Текст 3">
            <a:extLst>
              <a:ext uri="{FF2B5EF4-FFF2-40B4-BE49-F238E27FC236}">
                <a16:creationId xmlns:a16="http://schemas.microsoft.com/office/drawing/2014/main" id="{A900001E-F557-9F33-D1BD-1AC402111A70}"/>
              </a:ext>
            </a:extLst>
          </p:cNvPr>
          <p:cNvSpPr txBox="1">
            <a:spLocks/>
          </p:cNvSpPr>
          <p:nvPr/>
        </p:nvSpPr>
        <p:spPr>
          <a:xfrm>
            <a:off x="6009800" y="4031780"/>
            <a:ext cx="1945798" cy="611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dirty="0">
                <a:solidFill>
                  <a:schemeClr val="tx2">
                    <a:lumMod val="90000"/>
                    <a:lumOff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Задачи приложения</a:t>
            </a:r>
          </a:p>
        </p:txBody>
      </p:sp>
      <p:grpSp>
        <p:nvGrpSpPr>
          <p:cNvPr id="13" name="Google Shape;499;p41">
            <a:extLst>
              <a:ext uri="{FF2B5EF4-FFF2-40B4-BE49-F238E27FC236}">
                <a16:creationId xmlns:a16="http://schemas.microsoft.com/office/drawing/2014/main" id="{902CFB43-FD23-3290-E3A0-57C110FE5442}"/>
              </a:ext>
            </a:extLst>
          </p:cNvPr>
          <p:cNvGrpSpPr/>
          <p:nvPr/>
        </p:nvGrpSpPr>
        <p:grpSpPr>
          <a:xfrm>
            <a:off x="9195672" y="1874596"/>
            <a:ext cx="2880360" cy="4443987"/>
            <a:chOff x="6616432" y="1495481"/>
            <a:chExt cx="2058625" cy="3108807"/>
          </a:xfrm>
        </p:grpSpPr>
        <p:sp>
          <p:nvSpPr>
            <p:cNvPr id="14" name="Google Shape;500;p41">
              <a:extLst>
                <a:ext uri="{FF2B5EF4-FFF2-40B4-BE49-F238E27FC236}">
                  <a16:creationId xmlns:a16="http://schemas.microsoft.com/office/drawing/2014/main" id="{DEF32CF5-9CEC-1EC7-AF49-05D38930197C}"/>
                </a:ext>
              </a:extLst>
            </p:cNvPr>
            <p:cNvSpPr/>
            <p:nvPr/>
          </p:nvSpPr>
          <p:spPr>
            <a:xfrm flipH="1">
              <a:off x="7423939" y="4262391"/>
              <a:ext cx="209761" cy="240186"/>
            </a:xfrm>
            <a:custGeom>
              <a:avLst/>
              <a:gdLst/>
              <a:ahLst/>
              <a:cxnLst/>
              <a:rect l="l" t="t" r="r" b="b"/>
              <a:pathLst>
                <a:path w="10955" h="12544" extrusionOk="0">
                  <a:moveTo>
                    <a:pt x="1" y="1"/>
                  </a:moveTo>
                  <a:lnTo>
                    <a:pt x="1096" y="11448"/>
                  </a:lnTo>
                  <a:lnTo>
                    <a:pt x="10955" y="12543"/>
                  </a:lnTo>
                  <a:lnTo>
                    <a:pt x="9805" y="1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01;p41">
              <a:extLst>
                <a:ext uri="{FF2B5EF4-FFF2-40B4-BE49-F238E27FC236}">
                  <a16:creationId xmlns:a16="http://schemas.microsoft.com/office/drawing/2014/main" id="{CB8702C2-E651-1DEA-221A-DB134317A6F2}"/>
                </a:ext>
              </a:extLst>
            </p:cNvPr>
            <p:cNvSpPr/>
            <p:nvPr/>
          </p:nvSpPr>
          <p:spPr>
            <a:xfrm flipH="1">
              <a:off x="7230971" y="4417600"/>
              <a:ext cx="428942" cy="186688"/>
            </a:xfrm>
            <a:custGeom>
              <a:avLst/>
              <a:gdLst/>
              <a:ahLst/>
              <a:cxnLst/>
              <a:rect l="l" t="t" r="r" b="b"/>
              <a:pathLst>
                <a:path w="22402" h="9750" extrusionOk="0">
                  <a:moveTo>
                    <a:pt x="13146" y="1"/>
                  </a:moveTo>
                  <a:lnTo>
                    <a:pt x="1041" y="220"/>
                  </a:lnTo>
                  <a:lnTo>
                    <a:pt x="1" y="9640"/>
                  </a:lnTo>
                  <a:lnTo>
                    <a:pt x="22402" y="9750"/>
                  </a:lnTo>
                  <a:lnTo>
                    <a:pt x="13858" y="3725"/>
                  </a:lnTo>
                  <a:lnTo>
                    <a:pt x="13146" y="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02;p41">
              <a:extLst>
                <a:ext uri="{FF2B5EF4-FFF2-40B4-BE49-F238E27FC236}">
                  <a16:creationId xmlns:a16="http://schemas.microsoft.com/office/drawing/2014/main" id="{B11CCC43-8EA5-2DC7-3A1F-03774EEEB584}"/>
                </a:ext>
              </a:extLst>
            </p:cNvPr>
            <p:cNvSpPr/>
            <p:nvPr/>
          </p:nvSpPr>
          <p:spPr>
            <a:xfrm flipH="1">
              <a:off x="7364161" y="2836151"/>
              <a:ext cx="544287" cy="1473458"/>
            </a:xfrm>
            <a:custGeom>
              <a:avLst/>
              <a:gdLst/>
              <a:ahLst/>
              <a:cxnLst/>
              <a:rect l="l" t="t" r="r" b="b"/>
              <a:pathLst>
                <a:path w="28426" h="76953" extrusionOk="0">
                  <a:moveTo>
                    <a:pt x="18567" y="1"/>
                  </a:moveTo>
                  <a:lnTo>
                    <a:pt x="0" y="5916"/>
                  </a:lnTo>
                  <a:lnTo>
                    <a:pt x="10242" y="76514"/>
                  </a:lnTo>
                  <a:lnTo>
                    <a:pt x="28426" y="76952"/>
                  </a:lnTo>
                  <a:cubicBezTo>
                    <a:pt x="28426" y="76952"/>
                    <a:pt x="24154" y="25578"/>
                    <a:pt x="24263" y="15501"/>
                  </a:cubicBezTo>
                  <a:cubicBezTo>
                    <a:pt x="24428" y="5368"/>
                    <a:pt x="24263" y="2739"/>
                    <a:pt x="24263" y="2739"/>
                  </a:cubicBezTo>
                  <a:lnTo>
                    <a:pt x="18567" y="1"/>
                  </a:lnTo>
                  <a:close/>
                </a:path>
              </a:pathLst>
            </a:custGeom>
            <a:solidFill>
              <a:srgbClr val="9FE9A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03;p41">
              <a:extLst>
                <a:ext uri="{FF2B5EF4-FFF2-40B4-BE49-F238E27FC236}">
                  <a16:creationId xmlns:a16="http://schemas.microsoft.com/office/drawing/2014/main" id="{5A907BB9-E05B-F813-6D73-12E0DEFF249D}"/>
                </a:ext>
              </a:extLst>
            </p:cNvPr>
            <p:cNvSpPr/>
            <p:nvPr/>
          </p:nvSpPr>
          <p:spPr>
            <a:xfrm flipH="1">
              <a:off x="8249273" y="4043209"/>
              <a:ext cx="315666" cy="285279"/>
            </a:xfrm>
            <a:custGeom>
              <a:avLst/>
              <a:gdLst/>
              <a:ahLst/>
              <a:cxnLst/>
              <a:rect l="l" t="t" r="r" b="b"/>
              <a:pathLst>
                <a:path w="16486" h="14899" extrusionOk="0">
                  <a:moveTo>
                    <a:pt x="7285" y="1"/>
                  </a:moveTo>
                  <a:lnTo>
                    <a:pt x="0" y="9750"/>
                  </a:lnTo>
                  <a:lnTo>
                    <a:pt x="7449" y="14898"/>
                  </a:lnTo>
                  <a:lnTo>
                    <a:pt x="16486" y="4437"/>
                  </a:lnTo>
                  <a:lnTo>
                    <a:pt x="7285" y="1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04;p41">
              <a:extLst>
                <a:ext uri="{FF2B5EF4-FFF2-40B4-BE49-F238E27FC236}">
                  <a16:creationId xmlns:a16="http://schemas.microsoft.com/office/drawing/2014/main" id="{D4C6373D-4E59-49D9-AA8C-3DD4F1C347CC}"/>
                </a:ext>
              </a:extLst>
            </p:cNvPr>
            <p:cNvSpPr/>
            <p:nvPr/>
          </p:nvSpPr>
          <p:spPr>
            <a:xfrm flipH="1">
              <a:off x="8322666" y="4163819"/>
              <a:ext cx="352391" cy="390130"/>
            </a:xfrm>
            <a:custGeom>
              <a:avLst/>
              <a:gdLst/>
              <a:ahLst/>
              <a:cxnLst/>
              <a:rect l="l" t="t" r="r" b="b"/>
              <a:pathLst>
                <a:path w="18404" h="20375" extrusionOk="0">
                  <a:moveTo>
                    <a:pt x="6628" y="0"/>
                  </a:moveTo>
                  <a:lnTo>
                    <a:pt x="0" y="7613"/>
                  </a:lnTo>
                  <a:lnTo>
                    <a:pt x="18403" y="20375"/>
                  </a:lnTo>
                  <a:lnTo>
                    <a:pt x="14788" y="10571"/>
                  </a:lnTo>
                  <a:lnTo>
                    <a:pt x="16048" y="7668"/>
                  </a:lnTo>
                  <a:lnTo>
                    <a:pt x="6628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05;p41">
              <a:extLst>
                <a:ext uri="{FF2B5EF4-FFF2-40B4-BE49-F238E27FC236}">
                  <a16:creationId xmlns:a16="http://schemas.microsoft.com/office/drawing/2014/main" id="{74F9344E-BDB2-9929-6D11-A63B99A2576A}"/>
                </a:ext>
              </a:extLst>
            </p:cNvPr>
            <p:cNvSpPr/>
            <p:nvPr/>
          </p:nvSpPr>
          <p:spPr>
            <a:xfrm flipH="1">
              <a:off x="7722813" y="2906422"/>
              <a:ext cx="813807" cy="1289929"/>
            </a:xfrm>
            <a:custGeom>
              <a:avLst/>
              <a:gdLst/>
              <a:ahLst/>
              <a:cxnLst/>
              <a:rect l="l" t="t" r="r" b="b"/>
              <a:pathLst>
                <a:path w="42502" h="67368" extrusionOk="0">
                  <a:moveTo>
                    <a:pt x="20429" y="0"/>
                  </a:moveTo>
                  <a:lnTo>
                    <a:pt x="20429" y="0"/>
                  </a:lnTo>
                  <a:cubicBezTo>
                    <a:pt x="20429" y="0"/>
                    <a:pt x="21251" y="4985"/>
                    <a:pt x="17198" y="21689"/>
                  </a:cubicBezTo>
                  <a:cubicBezTo>
                    <a:pt x="13528" y="36970"/>
                    <a:pt x="0" y="57344"/>
                    <a:pt x="0" y="57344"/>
                  </a:cubicBezTo>
                  <a:lnTo>
                    <a:pt x="13473" y="67367"/>
                  </a:lnTo>
                  <a:cubicBezTo>
                    <a:pt x="13473" y="67367"/>
                    <a:pt x="26673" y="55537"/>
                    <a:pt x="34615" y="41352"/>
                  </a:cubicBezTo>
                  <a:cubicBezTo>
                    <a:pt x="42502" y="27166"/>
                    <a:pt x="38887" y="16486"/>
                    <a:pt x="38887" y="16486"/>
                  </a:cubicBezTo>
                  <a:lnTo>
                    <a:pt x="38613" y="6134"/>
                  </a:lnTo>
                  <a:lnTo>
                    <a:pt x="20429" y="0"/>
                  </a:lnTo>
                  <a:close/>
                </a:path>
              </a:pathLst>
            </a:custGeom>
            <a:solidFill>
              <a:srgbClr val="AEECB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06;p41">
              <a:extLst>
                <a:ext uri="{FF2B5EF4-FFF2-40B4-BE49-F238E27FC236}">
                  <a16:creationId xmlns:a16="http://schemas.microsoft.com/office/drawing/2014/main" id="{C25C30B4-1896-B5A7-F6E3-9115C2973BF3}"/>
                </a:ext>
              </a:extLst>
            </p:cNvPr>
            <p:cNvSpPr/>
            <p:nvPr/>
          </p:nvSpPr>
          <p:spPr>
            <a:xfrm flipH="1">
              <a:off x="7408200" y="1911193"/>
              <a:ext cx="842126" cy="1194498"/>
            </a:xfrm>
            <a:custGeom>
              <a:avLst/>
              <a:gdLst/>
              <a:ahLst/>
              <a:cxnLst/>
              <a:rect l="l" t="t" r="r" b="b"/>
              <a:pathLst>
                <a:path w="43981" h="62384" extrusionOk="0">
                  <a:moveTo>
                    <a:pt x="26235" y="0"/>
                  </a:moveTo>
                  <a:cubicBezTo>
                    <a:pt x="26235" y="0"/>
                    <a:pt x="14076" y="5423"/>
                    <a:pt x="7066" y="17527"/>
                  </a:cubicBezTo>
                  <a:cubicBezTo>
                    <a:pt x="0" y="29576"/>
                    <a:pt x="2355" y="62383"/>
                    <a:pt x="2355" y="62383"/>
                  </a:cubicBezTo>
                  <a:lnTo>
                    <a:pt x="43981" y="62383"/>
                  </a:lnTo>
                  <a:cubicBezTo>
                    <a:pt x="43981" y="62383"/>
                    <a:pt x="43378" y="17746"/>
                    <a:pt x="42557" y="11995"/>
                  </a:cubicBezTo>
                  <a:cubicBezTo>
                    <a:pt x="41735" y="6244"/>
                    <a:pt x="34012" y="603"/>
                    <a:pt x="34012" y="603"/>
                  </a:cubicBezTo>
                  <a:lnTo>
                    <a:pt x="26235" y="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07;p41">
              <a:extLst>
                <a:ext uri="{FF2B5EF4-FFF2-40B4-BE49-F238E27FC236}">
                  <a16:creationId xmlns:a16="http://schemas.microsoft.com/office/drawing/2014/main" id="{BC619A47-002F-9174-EFE1-7C3FC1A1B203}"/>
                </a:ext>
              </a:extLst>
            </p:cNvPr>
            <p:cNvSpPr/>
            <p:nvPr/>
          </p:nvSpPr>
          <p:spPr>
            <a:xfrm flipH="1">
              <a:off x="8033232" y="2116741"/>
              <a:ext cx="485561" cy="478228"/>
            </a:xfrm>
            <a:custGeom>
              <a:avLst/>
              <a:gdLst/>
              <a:ahLst/>
              <a:cxnLst/>
              <a:rect l="l" t="t" r="r" b="b"/>
              <a:pathLst>
                <a:path w="25359" h="24976" extrusionOk="0">
                  <a:moveTo>
                    <a:pt x="15610" y="0"/>
                  </a:moveTo>
                  <a:cubicBezTo>
                    <a:pt x="0" y="10845"/>
                    <a:pt x="6792" y="20539"/>
                    <a:pt x="10297" y="24537"/>
                  </a:cubicBezTo>
                  <a:cubicBezTo>
                    <a:pt x="10461" y="24647"/>
                    <a:pt x="10625" y="24811"/>
                    <a:pt x="10790" y="24975"/>
                  </a:cubicBezTo>
                  <a:lnTo>
                    <a:pt x="20375" y="16486"/>
                  </a:lnTo>
                  <a:lnTo>
                    <a:pt x="20813" y="15665"/>
                  </a:lnTo>
                  <a:cubicBezTo>
                    <a:pt x="20758" y="15555"/>
                    <a:pt x="20758" y="15500"/>
                    <a:pt x="20758" y="15500"/>
                  </a:cubicBezTo>
                  <a:lnTo>
                    <a:pt x="25359" y="8161"/>
                  </a:lnTo>
                  <a:lnTo>
                    <a:pt x="15610" y="0"/>
                  </a:lnTo>
                  <a:close/>
                </a:path>
              </a:pathLst>
            </a:custGeom>
            <a:solidFill>
              <a:srgbClr val="87524E"/>
            </a:solidFill>
            <a:ln w="9525" cap="flat" cmpd="sng">
              <a:solidFill>
                <a:schemeClr val="dk1"/>
              </a:solidFill>
              <a:prstDash val="solid"/>
              <a:miter lim="5477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08;p41">
              <a:extLst>
                <a:ext uri="{FF2B5EF4-FFF2-40B4-BE49-F238E27FC236}">
                  <a16:creationId xmlns:a16="http://schemas.microsoft.com/office/drawing/2014/main" id="{B1870F89-936B-21B2-AD98-AC662F0175D7}"/>
                </a:ext>
              </a:extLst>
            </p:cNvPr>
            <p:cNvSpPr/>
            <p:nvPr/>
          </p:nvSpPr>
          <p:spPr>
            <a:xfrm flipH="1">
              <a:off x="7703933" y="1881935"/>
              <a:ext cx="659651" cy="550491"/>
            </a:xfrm>
            <a:custGeom>
              <a:avLst/>
              <a:gdLst/>
              <a:ahLst/>
              <a:cxnLst/>
              <a:rect l="l" t="t" r="r" b="b"/>
              <a:pathLst>
                <a:path w="34451" h="28750" extrusionOk="0">
                  <a:moveTo>
                    <a:pt x="31293" y="0"/>
                  </a:moveTo>
                  <a:cubicBezTo>
                    <a:pt x="28581" y="0"/>
                    <a:pt x="20881" y="724"/>
                    <a:pt x="9804" y="7717"/>
                  </a:cubicBezTo>
                  <a:cubicBezTo>
                    <a:pt x="3177" y="11880"/>
                    <a:pt x="0" y="16481"/>
                    <a:pt x="0" y="16481"/>
                  </a:cubicBezTo>
                  <a:lnTo>
                    <a:pt x="18841" y="28749"/>
                  </a:lnTo>
                  <a:lnTo>
                    <a:pt x="26564" y="20753"/>
                  </a:lnTo>
                  <a:lnTo>
                    <a:pt x="34450" y="6293"/>
                  </a:lnTo>
                  <a:lnTo>
                    <a:pt x="32369" y="50"/>
                  </a:lnTo>
                  <a:cubicBezTo>
                    <a:pt x="32369" y="50"/>
                    <a:pt x="32001" y="0"/>
                    <a:pt x="31293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09;p41">
              <a:extLst>
                <a:ext uri="{FF2B5EF4-FFF2-40B4-BE49-F238E27FC236}">
                  <a16:creationId xmlns:a16="http://schemas.microsoft.com/office/drawing/2014/main" id="{813A62F7-46F4-1755-B3FA-DE5FAFCFB13B}"/>
                </a:ext>
              </a:extLst>
            </p:cNvPr>
            <p:cNvSpPr/>
            <p:nvPr/>
          </p:nvSpPr>
          <p:spPr>
            <a:xfrm flipH="1">
              <a:off x="7743779" y="1860854"/>
              <a:ext cx="619805" cy="571572"/>
            </a:xfrm>
            <a:custGeom>
              <a:avLst/>
              <a:gdLst/>
              <a:ahLst/>
              <a:cxnLst/>
              <a:rect l="l" t="t" r="r" b="b"/>
              <a:pathLst>
                <a:path w="32370" h="29851" fill="none" extrusionOk="0">
                  <a:moveTo>
                    <a:pt x="32369" y="1151"/>
                  </a:moveTo>
                  <a:cubicBezTo>
                    <a:pt x="32369" y="1151"/>
                    <a:pt x="23770" y="0"/>
                    <a:pt x="9804" y="8818"/>
                  </a:cubicBezTo>
                  <a:cubicBezTo>
                    <a:pt x="3177" y="12981"/>
                    <a:pt x="0" y="17582"/>
                    <a:pt x="0" y="17582"/>
                  </a:cubicBezTo>
                  <a:lnTo>
                    <a:pt x="18841" y="29850"/>
                  </a:lnTo>
                  <a:lnTo>
                    <a:pt x="26564" y="2185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10;p41">
              <a:extLst>
                <a:ext uri="{FF2B5EF4-FFF2-40B4-BE49-F238E27FC236}">
                  <a16:creationId xmlns:a16="http://schemas.microsoft.com/office/drawing/2014/main" id="{62DFC5FF-6460-482E-17D7-4EDEDDF3EBE6}"/>
                </a:ext>
              </a:extLst>
            </p:cNvPr>
            <p:cNvSpPr/>
            <p:nvPr/>
          </p:nvSpPr>
          <p:spPr>
            <a:xfrm flipH="1">
              <a:off x="7936748" y="2125128"/>
              <a:ext cx="361830" cy="239133"/>
            </a:xfrm>
            <a:custGeom>
              <a:avLst/>
              <a:gdLst/>
              <a:ahLst/>
              <a:cxnLst/>
              <a:rect l="l" t="t" r="r" b="b"/>
              <a:pathLst>
                <a:path w="18897" h="12489" fill="none" extrusionOk="0">
                  <a:moveTo>
                    <a:pt x="1" y="1"/>
                  </a:moveTo>
                  <a:lnTo>
                    <a:pt x="18896" y="1248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11;p41">
              <a:extLst>
                <a:ext uri="{FF2B5EF4-FFF2-40B4-BE49-F238E27FC236}">
                  <a16:creationId xmlns:a16="http://schemas.microsoft.com/office/drawing/2014/main" id="{1A082740-DEA9-F384-605F-6730A50252BE}"/>
                </a:ext>
              </a:extLst>
            </p:cNvPr>
            <p:cNvSpPr/>
            <p:nvPr/>
          </p:nvSpPr>
          <p:spPr>
            <a:xfrm flipH="1">
              <a:off x="7583342" y="1880384"/>
              <a:ext cx="245414" cy="297207"/>
            </a:xfrm>
            <a:custGeom>
              <a:avLst/>
              <a:gdLst/>
              <a:ahLst/>
              <a:cxnLst/>
              <a:rect l="l" t="t" r="r" b="b"/>
              <a:pathLst>
                <a:path w="12817" h="15522" extrusionOk="0">
                  <a:moveTo>
                    <a:pt x="3365" y="0"/>
                  </a:moveTo>
                  <a:cubicBezTo>
                    <a:pt x="2206" y="0"/>
                    <a:pt x="1241" y="124"/>
                    <a:pt x="1" y="350"/>
                  </a:cubicBezTo>
                  <a:lnTo>
                    <a:pt x="7778" y="15521"/>
                  </a:lnTo>
                  <a:lnTo>
                    <a:pt x="12817" y="3088"/>
                  </a:lnTo>
                  <a:cubicBezTo>
                    <a:pt x="12817" y="3088"/>
                    <a:pt x="11338" y="897"/>
                    <a:pt x="7559" y="350"/>
                  </a:cubicBezTo>
                  <a:cubicBezTo>
                    <a:pt x="5725" y="111"/>
                    <a:pt x="4458" y="0"/>
                    <a:pt x="3365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12;p41">
              <a:extLst>
                <a:ext uri="{FF2B5EF4-FFF2-40B4-BE49-F238E27FC236}">
                  <a16:creationId xmlns:a16="http://schemas.microsoft.com/office/drawing/2014/main" id="{2B5BCFC2-5BA4-2D78-7303-BB4F1D327C00}"/>
                </a:ext>
              </a:extLst>
            </p:cNvPr>
            <p:cNvSpPr/>
            <p:nvPr/>
          </p:nvSpPr>
          <p:spPr>
            <a:xfrm flipH="1">
              <a:off x="7615836" y="1880423"/>
              <a:ext cx="168862" cy="181806"/>
            </a:xfrm>
            <a:custGeom>
              <a:avLst/>
              <a:gdLst/>
              <a:ahLst/>
              <a:cxnLst/>
              <a:rect l="l" t="t" r="r" b="b"/>
              <a:pathLst>
                <a:path w="8819" h="9495" extrusionOk="0">
                  <a:moveTo>
                    <a:pt x="908" y="1"/>
                  </a:moveTo>
                  <a:cubicBezTo>
                    <a:pt x="595" y="1"/>
                    <a:pt x="295" y="7"/>
                    <a:pt x="0" y="19"/>
                  </a:cubicBezTo>
                  <a:lnTo>
                    <a:pt x="4875" y="9494"/>
                  </a:lnTo>
                  <a:lnTo>
                    <a:pt x="8818" y="1607"/>
                  </a:lnTo>
                  <a:cubicBezTo>
                    <a:pt x="7997" y="1060"/>
                    <a:pt x="6846" y="567"/>
                    <a:pt x="5258" y="348"/>
                  </a:cubicBezTo>
                  <a:cubicBezTo>
                    <a:pt x="3367" y="90"/>
                    <a:pt x="2049" y="1"/>
                    <a:pt x="908" y="1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13;p41">
              <a:extLst>
                <a:ext uri="{FF2B5EF4-FFF2-40B4-BE49-F238E27FC236}">
                  <a16:creationId xmlns:a16="http://schemas.microsoft.com/office/drawing/2014/main" id="{83CA4104-03C5-6DDA-D4A2-EDE2343110D6}"/>
                </a:ext>
              </a:extLst>
            </p:cNvPr>
            <p:cNvSpPr/>
            <p:nvPr/>
          </p:nvSpPr>
          <p:spPr>
            <a:xfrm flipH="1">
              <a:off x="6616432" y="2012100"/>
              <a:ext cx="1411573" cy="1053744"/>
            </a:xfrm>
            <a:custGeom>
              <a:avLst/>
              <a:gdLst/>
              <a:ahLst/>
              <a:cxnLst/>
              <a:rect l="l" t="t" r="r" b="b"/>
              <a:pathLst>
                <a:path w="73721" h="55033" extrusionOk="0">
                  <a:moveTo>
                    <a:pt x="53345" y="1"/>
                  </a:moveTo>
                  <a:cubicBezTo>
                    <a:pt x="46638" y="1"/>
                    <a:pt x="42824" y="3114"/>
                    <a:pt x="40475" y="4096"/>
                  </a:cubicBezTo>
                  <a:cubicBezTo>
                    <a:pt x="39161" y="4644"/>
                    <a:pt x="37682" y="4863"/>
                    <a:pt x="36368" y="4863"/>
                  </a:cubicBezTo>
                  <a:cubicBezTo>
                    <a:pt x="36169" y="4871"/>
                    <a:pt x="35968" y="4876"/>
                    <a:pt x="35767" y="4876"/>
                  </a:cubicBezTo>
                  <a:cubicBezTo>
                    <a:pt x="34636" y="4876"/>
                    <a:pt x="33460" y="4734"/>
                    <a:pt x="32205" y="4315"/>
                  </a:cubicBezTo>
                  <a:cubicBezTo>
                    <a:pt x="29970" y="3543"/>
                    <a:pt x="26257" y="841"/>
                    <a:pt x="20126" y="841"/>
                  </a:cubicBezTo>
                  <a:cubicBezTo>
                    <a:pt x="17995" y="841"/>
                    <a:pt x="15572" y="1167"/>
                    <a:pt x="12817" y="2015"/>
                  </a:cubicBezTo>
                  <a:cubicBezTo>
                    <a:pt x="2136" y="5356"/>
                    <a:pt x="0" y="14229"/>
                    <a:pt x="274" y="25840"/>
                  </a:cubicBezTo>
                  <a:cubicBezTo>
                    <a:pt x="603" y="37451"/>
                    <a:pt x="9585" y="55032"/>
                    <a:pt x="9585" y="55032"/>
                  </a:cubicBezTo>
                  <a:lnTo>
                    <a:pt x="30672" y="54485"/>
                  </a:lnTo>
                  <a:lnTo>
                    <a:pt x="44528" y="54156"/>
                  </a:lnTo>
                  <a:lnTo>
                    <a:pt x="65615" y="53663"/>
                  </a:lnTo>
                  <a:cubicBezTo>
                    <a:pt x="65615" y="53663"/>
                    <a:pt x="73721" y="35589"/>
                    <a:pt x="73447" y="24032"/>
                  </a:cubicBezTo>
                  <a:cubicBezTo>
                    <a:pt x="73173" y="12421"/>
                    <a:pt x="70599" y="3658"/>
                    <a:pt x="59755" y="865"/>
                  </a:cubicBezTo>
                  <a:cubicBezTo>
                    <a:pt x="57365" y="249"/>
                    <a:pt x="55240" y="1"/>
                    <a:pt x="5334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514;p41">
              <a:extLst>
                <a:ext uri="{FF2B5EF4-FFF2-40B4-BE49-F238E27FC236}">
                  <a16:creationId xmlns:a16="http://schemas.microsoft.com/office/drawing/2014/main" id="{9D00112E-A68D-4567-AEF2-65E6E557B4F2}"/>
                </a:ext>
              </a:extLst>
            </p:cNvPr>
            <p:cNvSpPr/>
            <p:nvPr/>
          </p:nvSpPr>
          <p:spPr>
            <a:xfrm flipH="1">
              <a:off x="7473225" y="1577011"/>
              <a:ext cx="284206" cy="370370"/>
            </a:xfrm>
            <a:custGeom>
              <a:avLst/>
              <a:gdLst/>
              <a:ahLst/>
              <a:cxnLst/>
              <a:rect l="l" t="t" r="r" b="b"/>
              <a:pathLst>
                <a:path w="14843" h="19343" extrusionOk="0">
                  <a:moveTo>
                    <a:pt x="6704" y="1"/>
                  </a:moveTo>
                  <a:cubicBezTo>
                    <a:pt x="4501" y="1"/>
                    <a:pt x="2546" y="1880"/>
                    <a:pt x="2191" y="4418"/>
                  </a:cubicBezTo>
                  <a:lnTo>
                    <a:pt x="1424" y="9950"/>
                  </a:lnTo>
                  <a:cubicBezTo>
                    <a:pt x="1424" y="10114"/>
                    <a:pt x="1424" y="10279"/>
                    <a:pt x="1369" y="10443"/>
                  </a:cubicBezTo>
                  <a:cubicBezTo>
                    <a:pt x="1315" y="10607"/>
                    <a:pt x="164" y="16796"/>
                    <a:pt x="164" y="16796"/>
                  </a:cubicBezTo>
                  <a:cubicBezTo>
                    <a:pt x="0" y="17727"/>
                    <a:pt x="603" y="18658"/>
                    <a:pt x="1588" y="18823"/>
                  </a:cubicBezTo>
                  <a:lnTo>
                    <a:pt x="4436" y="19316"/>
                  </a:lnTo>
                  <a:cubicBezTo>
                    <a:pt x="4540" y="19334"/>
                    <a:pt x="4643" y="19343"/>
                    <a:pt x="4745" y="19343"/>
                  </a:cubicBezTo>
                  <a:cubicBezTo>
                    <a:pt x="5564" y="19343"/>
                    <a:pt x="6317" y="18774"/>
                    <a:pt x="6463" y="17946"/>
                  </a:cubicBezTo>
                  <a:lnTo>
                    <a:pt x="6846" y="15756"/>
                  </a:lnTo>
                  <a:lnTo>
                    <a:pt x="8709" y="15975"/>
                  </a:lnTo>
                  <a:cubicBezTo>
                    <a:pt x="8906" y="16007"/>
                    <a:pt x="9102" y="16022"/>
                    <a:pt x="9297" y="16022"/>
                  </a:cubicBezTo>
                  <a:cubicBezTo>
                    <a:pt x="11427" y="16022"/>
                    <a:pt x="13341" y="14157"/>
                    <a:pt x="13693" y="11648"/>
                  </a:cubicBezTo>
                  <a:lnTo>
                    <a:pt x="14459" y="6116"/>
                  </a:lnTo>
                  <a:cubicBezTo>
                    <a:pt x="14843" y="3378"/>
                    <a:pt x="13200" y="858"/>
                    <a:pt x="10845" y="530"/>
                  </a:cubicBezTo>
                  <a:lnTo>
                    <a:pt x="7230" y="37"/>
                  </a:lnTo>
                  <a:cubicBezTo>
                    <a:pt x="7053" y="13"/>
                    <a:pt x="6878" y="1"/>
                    <a:pt x="6704" y="1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16;p41">
              <a:extLst>
                <a:ext uri="{FF2B5EF4-FFF2-40B4-BE49-F238E27FC236}">
                  <a16:creationId xmlns:a16="http://schemas.microsoft.com/office/drawing/2014/main" id="{947698E3-4C92-5709-EE15-590B54BBBDFE}"/>
                </a:ext>
              </a:extLst>
            </p:cNvPr>
            <p:cNvSpPr/>
            <p:nvPr/>
          </p:nvSpPr>
          <p:spPr>
            <a:xfrm flipH="1">
              <a:off x="7590676" y="1696070"/>
              <a:ext cx="33585" cy="30981"/>
            </a:xfrm>
            <a:custGeom>
              <a:avLst/>
              <a:gdLst/>
              <a:ahLst/>
              <a:cxnLst/>
              <a:rect l="l" t="t" r="r" b="b"/>
              <a:pathLst>
                <a:path w="1754" h="1618" extrusionOk="0">
                  <a:moveTo>
                    <a:pt x="877" y="1"/>
                  </a:moveTo>
                  <a:cubicBezTo>
                    <a:pt x="486" y="1"/>
                    <a:pt x="156" y="268"/>
                    <a:pt x="56" y="720"/>
                  </a:cubicBezTo>
                  <a:cubicBezTo>
                    <a:pt x="1" y="1158"/>
                    <a:pt x="330" y="1541"/>
                    <a:pt x="768" y="1596"/>
                  </a:cubicBezTo>
                  <a:cubicBezTo>
                    <a:pt x="825" y="1610"/>
                    <a:pt x="883" y="1617"/>
                    <a:pt x="940" y="1617"/>
                  </a:cubicBezTo>
                  <a:cubicBezTo>
                    <a:pt x="1314" y="1617"/>
                    <a:pt x="1651" y="1319"/>
                    <a:pt x="1699" y="939"/>
                  </a:cubicBezTo>
                  <a:cubicBezTo>
                    <a:pt x="1754" y="501"/>
                    <a:pt x="1425" y="62"/>
                    <a:pt x="987" y="8"/>
                  </a:cubicBezTo>
                  <a:cubicBezTo>
                    <a:pt x="950" y="3"/>
                    <a:pt x="913" y="1"/>
                    <a:pt x="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17;p41">
              <a:extLst>
                <a:ext uri="{FF2B5EF4-FFF2-40B4-BE49-F238E27FC236}">
                  <a16:creationId xmlns:a16="http://schemas.microsoft.com/office/drawing/2014/main" id="{3557F77A-6E4F-26BE-C752-37B202B577B0}"/>
                </a:ext>
              </a:extLst>
            </p:cNvPr>
            <p:cNvSpPr/>
            <p:nvPr/>
          </p:nvSpPr>
          <p:spPr>
            <a:xfrm flipH="1">
              <a:off x="7493139" y="1709703"/>
              <a:ext cx="28338" cy="26500"/>
            </a:xfrm>
            <a:custGeom>
              <a:avLst/>
              <a:gdLst/>
              <a:ahLst/>
              <a:cxnLst/>
              <a:rect l="l" t="t" r="r" b="b"/>
              <a:pathLst>
                <a:path w="1480" h="1384" extrusionOk="0">
                  <a:moveTo>
                    <a:pt x="725" y="1"/>
                  </a:moveTo>
                  <a:cubicBezTo>
                    <a:pt x="384" y="1"/>
                    <a:pt x="105" y="260"/>
                    <a:pt x="55" y="610"/>
                  </a:cubicBezTo>
                  <a:cubicBezTo>
                    <a:pt x="0" y="993"/>
                    <a:pt x="219" y="1322"/>
                    <a:pt x="603" y="1377"/>
                  </a:cubicBezTo>
                  <a:cubicBezTo>
                    <a:pt x="636" y="1382"/>
                    <a:pt x="669" y="1384"/>
                    <a:pt x="701" y="1384"/>
                  </a:cubicBezTo>
                  <a:cubicBezTo>
                    <a:pt x="1050" y="1384"/>
                    <a:pt x="1374" y="1125"/>
                    <a:pt x="1424" y="774"/>
                  </a:cubicBezTo>
                  <a:cubicBezTo>
                    <a:pt x="1479" y="391"/>
                    <a:pt x="1205" y="62"/>
                    <a:pt x="822" y="8"/>
                  </a:cubicBezTo>
                  <a:cubicBezTo>
                    <a:pt x="789" y="3"/>
                    <a:pt x="757" y="1"/>
                    <a:pt x="7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18;p41">
              <a:extLst>
                <a:ext uri="{FF2B5EF4-FFF2-40B4-BE49-F238E27FC236}">
                  <a16:creationId xmlns:a16="http://schemas.microsoft.com/office/drawing/2014/main" id="{CAD5C50F-0CA3-55C9-9949-991409BA2DBA}"/>
                </a:ext>
              </a:extLst>
            </p:cNvPr>
            <p:cNvSpPr/>
            <p:nvPr/>
          </p:nvSpPr>
          <p:spPr>
            <a:xfrm flipH="1">
              <a:off x="7544530" y="1768563"/>
              <a:ext cx="54551" cy="34676"/>
            </a:xfrm>
            <a:custGeom>
              <a:avLst/>
              <a:gdLst/>
              <a:ahLst/>
              <a:cxnLst/>
              <a:rect l="l" t="t" r="r" b="b"/>
              <a:pathLst>
                <a:path w="2849" h="1811" extrusionOk="0">
                  <a:moveTo>
                    <a:pt x="55" y="1"/>
                  </a:moveTo>
                  <a:lnTo>
                    <a:pt x="55" y="1"/>
                  </a:lnTo>
                  <a:cubicBezTo>
                    <a:pt x="0" y="713"/>
                    <a:pt x="548" y="1808"/>
                    <a:pt x="1424" y="1808"/>
                  </a:cubicBezTo>
                  <a:cubicBezTo>
                    <a:pt x="1445" y="1809"/>
                    <a:pt x="1465" y="1810"/>
                    <a:pt x="1485" y="1810"/>
                  </a:cubicBezTo>
                  <a:cubicBezTo>
                    <a:pt x="2326" y="1810"/>
                    <a:pt x="2848" y="713"/>
                    <a:pt x="2848" y="713"/>
                  </a:cubicBezTo>
                  <a:lnTo>
                    <a:pt x="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19;p41">
              <a:extLst>
                <a:ext uri="{FF2B5EF4-FFF2-40B4-BE49-F238E27FC236}">
                  <a16:creationId xmlns:a16="http://schemas.microsoft.com/office/drawing/2014/main" id="{F542B9BD-F9AA-6829-AFAB-F5CEF358F3AD}"/>
                </a:ext>
              </a:extLst>
            </p:cNvPr>
            <p:cNvSpPr/>
            <p:nvPr/>
          </p:nvSpPr>
          <p:spPr>
            <a:xfrm flipH="1">
              <a:off x="7528810" y="1701164"/>
              <a:ext cx="27285" cy="49592"/>
            </a:xfrm>
            <a:custGeom>
              <a:avLst/>
              <a:gdLst/>
              <a:ahLst/>
              <a:cxnLst/>
              <a:rect l="l" t="t" r="r" b="b"/>
              <a:pathLst>
                <a:path w="1425" h="2590" extrusionOk="0">
                  <a:moveTo>
                    <a:pt x="469" y="1"/>
                  </a:moveTo>
                  <a:cubicBezTo>
                    <a:pt x="443" y="1"/>
                    <a:pt x="415" y="5"/>
                    <a:pt x="384" y="15"/>
                  </a:cubicBezTo>
                  <a:cubicBezTo>
                    <a:pt x="275" y="70"/>
                    <a:pt x="220" y="180"/>
                    <a:pt x="220" y="344"/>
                  </a:cubicBezTo>
                  <a:cubicBezTo>
                    <a:pt x="354" y="923"/>
                    <a:pt x="524" y="1503"/>
                    <a:pt x="759" y="2053"/>
                  </a:cubicBezTo>
                  <a:lnTo>
                    <a:pt x="759" y="2053"/>
                  </a:lnTo>
                  <a:cubicBezTo>
                    <a:pt x="584" y="2042"/>
                    <a:pt x="411" y="2042"/>
                    <a:pt x="220" y="2042"/>
                  </a:cubicBezTo>
                  <a:cubicBezTo>
                    <a:pt x="111" y="2042"/>
                    <a:pt x="1" y="2151"/>
                    <a:pt x="1" y="2261"/>
                  </a:cubicBezTo>
                  <a:cubicBezTo>
                    <a:pt x="1" y="2425"/>
                    <a:pt x="111" y="2535"/>
                    <a:pt x="220" y="2535"/>
                  </a:cubicBezTo>
                  <a:cubicBezTo>
                    <a:pt x="549" y="2535"/>
                    <a:pt x="823" y="2535"/>
                    <a:pt x="1151" y="2590"/>
                  </a:cubicBezTo>
                  <a:cubicBezTo>
                    <a:pt x="1370" y="2590"/>
                    <a:pt x="1425" y="2371"/>
                    <a:pt x="1370" y="2206"/>
                  </a:cubicBezTo>
                  <a:cubicBezTo>
                    <a:pt x="1042" y="1549"/>
                    <a:pt x="877" y="892"/>
                    <a:pt x="713" y="180"/>
                  </a:cubicBezTo>
                  <a:cubicBezTo>
                    <a:pt x="668" y="90"/>
                    <a:pt x="587" y="1"/>
                    <a:pt x="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20;p41">
              <a:extLst>
                <a:ext uri="{FF2B5EF4-FFF2-40B4-BE49-F238E27FC236}">
                  <a16:creationId xmlns:a16="http://schemas.microsoft.com/office/drawing/2014/main" id="{2795800F-41C0-3BCB-080B-0E02E7A02B9C}"/>
                </a:ext>
              </a:extLst>
            </p:cNvPr>
            <p:cNvSpPr/>
            <p:nvPr/>
          </p:nvSpPr>
          <p:spPr>
            <a:xfrm flipH="1">
              <a:off x="7603256" y="1680484"/>
              <a:ext cx="26232" cy="13920"/>
            </a:xfrm>
            <a:custGeom>
              <a:avLst/>
              <a:gdLst/>
              <a:ahLst/>
              <a:cxnLst/>
              <a:rect l="l" t="t" r="r" b="b"/>
              <a:pathLst>
                <a:path w="1370" h="727" extrusionOk="0">
                  <a:moveTo>
                    <a:pt x="1150" y="0"/>
                  </a:moveTo>
                  <a:cubicBezTo>
                    <a:pt x="822" y="55"/>
                    <a:pt x="493" y="110"/>
                    <a:pt x="219" y="219"/>
                  </a:cubicBezTo>
                  <a:cubicBezTo>
                    <a:pt x="55" y="274"/>
                    <a:pt x="0" y="383"/>
                    <a:pt x="0" y="548"/>
                  </a:cubicBezTo>
                  <a:cubicBezTo>
                    <a:pt x="45" y="637"/>
                    <a:pt x="163" y="727"/>
                    <a:pt x="264" y="727"/>
                  </a:cubicBezTo>
                  <a:cubicBezTo>
                    <a:pt x="287" y="727"/>
                    <a:pt x="309" y="722"/>
                    <a:pt x="329" y="712"/>
                  </a:cubicBezTo>
                  <a:cubicBezTo>
                    <a:pt x="548" y="603"/>
                    <a:pt x="822" y="548"/>
                    <a:pt x="1095" y="493"/>
                  </a:cubicBezTo>
                  <a:lnTo>
                    <a:pt x="1095" y="493"/>
                  </a:lnTo>
                  <a:cubicBezTo>
                    <a:pt x="1041" y="548"/>
                    <a:pt x="1041" y="548"/>
                    <a:pt x="1041" y="548"/>
                  </a:cubicBezTo>
                  <a:cubicBezTo>
                    <a:pt x="1041" y="548"/>
                    <a:pt x="1095" y="493"/>
                    <a:pt x="1150" y="493"/>
                  </a:cubicBezTo>
                  <a:cubicBezTo>
                    <a:pt x="1205" y="493"/>
                    <a:pt x="1260" y="493"/>
                    <a:pt x="1315" y="438"/>
                  </a:cubicBezTo>
                  <a:cubicBezTo>
                    <a:pt x="1369" y="383"/>
                    <a:pt x="1369" y="329"/>
                    <a:pt x="1369" y="274"/>
                  </a:cubicBezTo>
                  <a:cubicBezTo>
                    <a:pt x="1369" y="164"/>
                    <a:pt x="1260" y="0"/>
                    <a:pt x="1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21;p41">
              <a:extLst>
                <a:ext uri="{FF2B5EF4-FFF2-40B4-BE49-F238E27FC236}">
                  <a16:creationId xmlns:a16="http://schemas.microsoft.com/office/drawing/2014/main" id="{4647DBA0-2623-D766-AB68-EF9AF2EF8553}"/>
                </a:ext>
              </a:extLst>
            </p:cNvPr>
            <p:cNvSpPr/>
            <p:nvPr/>
          </p:nvSpPr>
          <p:spPr>
            <a:xfrm flipH="1">
              <a:off x="7491051" y="1693064"/>
              <a:ext cx="26232" cy="13652"/>
            </a:xfrm>
            <a:custGeom>
              <a:avLst/>
              <a:gdLst/>
              <a:ahLst/>
              <a:cxnLst/>
              <a:rect l="l" t="t" r="r" b="b"/>
              <a:pathLst>
                <a:path w="1370" h="713" extrusionOk="0">
                  <a:moveTo>
                    <a:pt x="165" y="0"/>
                  </a:moveTo>
                  <a:cubicBezTo>
                    <a:pt x="110" y="55"/>
                    <a:pt x="55" y="110"/>
                    <a:pt x="55" y="165"/>
                  </a:cubicBezTo>
                  <a:cubicBezTo>
                    <a:pt x="0" y="274"/>
                    <a:pt x="55" y="438"/>
                    <a:pt x="220" y="493"/>
                  </a:cubicBezTo>
                  <a:cubicBezTo>
                    <a:pt x="493" y="548"/>
                    <a:pt x="767" y="603"/>
                    <a:pt x="1041" y="712"/>
                  </a:cubicBezTo>
                  <a:cubicBezTo>
                    <a:pt x="1151" y="712"/>
                    <a:pt x="1315" y="658"/>
                    <a:pt x="1370" y="548"/>
                  </a:cubicBezTo>
                  <a:cubicBezTo>
                    <a:pt x="1370" y="384"/>
                    <a:pt x="1315" y="274"/>
                    <a:pt x="1151" y="219"/>
                  </a:cubicBezTo>
                  <a:cubicBezTo>
                    <a:pt x="877" y="110"/>
                    <a:pt x="603" y="55"/>
                    <a:pt x="3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22;p41">
              <a:extLst>
                <a:ext uri="{FF2B5EF4-FFF2-40B4-BE49-F238E27FC236}">
                  <a16:creationId xmlns:a16="http://schemas.microsoft.com/office/drawing/2014/main" id="{92747558-6363-FCC7-5C37-FCD8275A55A9}"/>
                </a:ext>
              </a:extLst>
            </p:cNvPr>
            <p:cNvSpPr/>
            <p:nvPr/>
          </p:nvSpPr>
          <p:spPr>
            <a:xfrm flipH="1">
              <a:off x="7392691" y="1495481"/>
              <a:ext cx="460172" cy="330792"/>
            </a:xfrm>
            <a:custGeom>
              <a:avLst/>
              <a:gdLst/>
              <a:ahLst/>
              <a:cxnLst/>
              <a:rect l="l" t="t" r="r" b="b"/>
              <a:pathLst>
                <a:path w="24033" h="17276" extrusionOk="0">
                  <a:moveTo>
                    <a:pt x="17177" y="0"/>
                  </a:moveTo>
                  <a:cubicBezTo>
                    <a:pt x="16315" y="0"/>
                    <a:pt x="15429" y="146"/>
                    <a:pt x="14569" y="461"/>
                  </a:cubicBezTo>
                  <a:cubicBezTo>
                    <a:pt x="14569" y="461"/>
                    <a:pt x="12979" y="96"/>
                    <a:pt x="10925" y="96"/>
                  </a:cubicBezTo>
                  <a:cubicBezTo>
                    <a:pt x="8403" y="96"/>
                    <a:pt x="5182" y="645"/>
                    <a:pt x="3341" y="3090"/>
                  </a:cubicBezTo>
                  <a:cubicBezTo>
                    <a:pt x="0" y="7526"/>
                    <a:pt x="1643" y="11634"/>
                    <a:pt x="5860" y="17275"/>
                  </a:cubicBezTo>
                  <a:lnTo>
                    <a:pt x="6518" y="13989"/>
                  </a:lnTo>
                  <a:lnTo>
                    <a:pt x="7613" y="12565"/>
                  </a:lnTo>
                  <a:lnTo>
                    <a:pt x="8873" y="8293"/>
                  </a:lnTo>
                  <a:cubicBezTo>
                    <a:pt x="8873" y="8293"/>
                    <a:pt x="12960" y="9862"/>
                    <a:pt x="16785" y="9862"/>
                  </a:cubicBezTo>
                  <a:cubicBezTo>
                    <a:pt x="19587" y="9862"/>
                    <a:pt x="22248" y="9020"/>
                    <a:pt x="23058" y="6102"/>
                  </a:cubicBezTo>
                  <a:cubicBezTo>
                    <a:pt x="24032" y="2604"/>
                    <a:pt x="20817" y="0"/>
                    <a:pt x="17177" y="0"/>
                  </a:cubicBezTo>
                  <a:close/>
                </a:path>
              </a:pathLst>
            </a:custGeom>
            <a:solidFill>
              <a:srgbClr val="9451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23;p41">
              <a:extLst>
                <a:ext uri="{FF2B5EF4-FFF2-40B4-BE49-F238E27FC236}">
                  <a16:creationId xmlns:a16="http://schemas.microsoft.com/office/drawing/2014/main" id="{172C47EE-1AF7-3CBD-B0F0-E15FC4D50A48}"/>
                </a:ext>
              </a:extLst>
            </p:cNvPr>
            <p:cNvSpPr/>
            <p:nvPr/>
          </p:nvSpPr>
          <p:spPr>
            <a:xfrm flipH="1">
              <a:off x="7706040" y="1684103"/>
              <a:ext cx="108030" cy="100773"/>
            </a:xfrm>
            <a:custGeom>
              <a:avLst/>
              <a:gdLst/>
              <a:ahLst/>
              <a:cxnLst/>
              <a:rect l="l" t="t" r="r" b="b"/>
              <a:pathLst>
                <a:path w="5642" h="5263" extrusionOk="0">
                  <a:moveTo>
                    <a:pt x="2742" y="1"/>
                  </a:moveTo>
                  <a:cubicBezTo>
                    <a:pt x="1463" y="1"/>
                    <a:pt x="314" y="984"/>
                    <a:pt x="165" y="2330"/>
                  </a:cubicBezTo>
                  <a:cubicBezTo>
                    <a:pt x="1" y="3754"/>
                    <a:pt x="1096" y="5069"/>
                    <a:pt x="2520" y="5233"/>
                  </a:cubicBezTo>
                  <a:cubicBezTo>
                    <a:pt x="2652" y="5253"/>
                    <a:pt x="2784" y="5262"/>
                    <a:pt x="2913" y="5262"/>
                  </a:cubicBezTo>
                  <a:cubicBezTo>
                    <a:pt x="4225" y="5262"/>
                    <a:pt x="5328" y="4279"/>
                    <a:pt x="5478" y="2933"/>
                  </a:cubicBezTo>
                  <a:cubicBezTo>
                    <a:pt x="5642" y="1509"/>
                    <a:pt x="4601" y="194"/>
                    <a:pt x="3122" y="30"/>
                  </a:cubicBezTo>
                  <a:cubicBezTo>
                    <a:pt x="2995" y="11"/>
                    <a:pt x="2868" y="1"/>
                    <a:pt x="2742" y="1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24;p41">
              <a:extLst>
                <a:ext uri="{FF2B5EF4-FFF2-40B4-BE49-F238E27FC236}">
                  <a16:creationId xmlns:a16="http://schemas.microsoft.com/office/drawing/2014/main" id="{73A425A8-1A93-6721-5AC8-D1F3AFF48473}"/>
                </a:ext>
              </a:extLst>
            </p:cNvPr>
            <p:cNvSpPr/>
            <p:nvPr/>
          </p:nvSpPr>
          <p:spPr>
            <a:xfrm flipH="1">
              <a:off x="7727006" y="1705644"/>
              <a:ext cx="40918" cy="43407"/>
            </a:xfrm>
            <a:custGeom>
              <a:avLst/>
              <a:gdLst/>
              <a:ahLst/>
              <a:cxnLst/>
              <a:rect l="l" t="t" r="r" b="b"/>
              <a:pathLst>
                <a:path w="2137" h="2267" extrusionOk="0">
                  <a:moveTo>
                    <a:pt x="1130" y="726"/>
                  </a:moveTo>
                  <a:cubicBezTo>
                    <a:pt x="1123" y="726"/>
                    <a:pt x="1123" y="740"/>
                    <a:pt x="1151" y="767"/>
                  </a:cubicBezTo>
                  <a:cubicBezTo>
                    <a:pt x="1151" y="740"/>
                    <a:pt x="1137" y="726"/>
                    <a:pt x="1130" y="726"/>
                  </a:cubicBezTo>
                  <a:close/>
                  <a:moveTo>
                    <a:pt x="274" y="1"/>
                  </a:moveTo>
                  <a:cubicBezTo>
                    <a:pt x="110" y="1"/>
                    <a:pt x="0" y="110"/>
                    <a:pt x="0" y="220"/>
                  </a:cubicBezTo>
                  <a:cubicBezTo>
                    <a:pt x="0" y="384"/>
                    <a:pt x="110" y="493"/>
                    <a:pt x="274" y="493"/>
                  </a:cubicBezTo>
                  <a:lnTo>
                    <a:pt x="548" y="493"/>
                  </a:lnTo>
                  <a:cubicBezTo>
                    <a:pt x="603" y="493"/>
                    <a:pt x="658" y="548"/>
                    <a:pt x="712" y="548"/>
                  </a:cubicBezTo>
                  <a:cubicBezTo>
                    <a:pt x="767" y="548"/>
                    <a:pt x="822" y="548"/>
                    <a:pt x="877" y="603"/>
                  </a:cubicBezTo>
                  <a:lnTo>
                    <a:pt x="932" y="603"/>
                  </a:lnTo>
                  <a:cubicBezTo>
                    <a:pt x="932" y="603"/>
                    <a:pt x="986" y="603"/>
                    <a:pt x="986" y="658"/>
                  </a:cubicBezTo>
                  <a:cubicBezTo>
                    <a:pt x="1041" y="658"/>
                    <a:pt x="1096" y="713"/>
                    <a:pt x="1151" y="713"/>
                  </a:cubicBezTo>
                  <a:cubicBezTo>
                    <a:pt x="1151" y="713"/>
                    <a:pt x="1151" y="767"/>
                    <a:pt x="1151" y="767"/>
                  </a:cubicBezTo>
                  <a:cubicBezTo>
                    <a:pt x="1205" y="767"/>
                    <a:pt x="1205" y="767"/>
                    <a:pt x="1205" y="822"/>
                  </a:cubicBezTo>
                  <a:cubicBezTo>
                    <a:pt x="1260" y="822"/>
                    <a:pt x="1315" y="877"/>
                    <a:pt x="1315" y="932"/>
                  </a:cubicBezTo>
                  <a:cubicBezTo>
                    <a:pt x="1370" y="932"/>
                    <a:pt x="1370" y="986"/>
                    <a:pt x="1370" y="986"/>
                  </a:cubicBezTo>
                  <a:cubicBezTo>
                    <a:pt x="1424" y="1041"/>
                    <a:pt x="1424" y="1041"/>
                    <a:pt x="1424" y="1096"/>
                  </a:cubicBezTo>
                  <a:cubicBezTo>
                    <a:pt x="1459" y="1096"/>
                    <a:pt x="1472" y="1118"/>
                    <a:pt x="1477" y="1148"/>
                  </a:cubicBezTo>
                  <a:lnTo>
                    <a:pt x="1477" y="1148"/>
                  </a:lnTo>
                  <a:cubicBezTo>
                    <a:pt x="1466" y="1137"/>
                    <a:pt x="1424" y="1096"/>
                    <a:pt x="1424" y="1096"/>
                  </a:cubicBezTo>
                  <a:lnTo>
                    <a:pt x="1424" y="1096"/>
                  </a:lnTo>
                  <a:cubicBezTo>
                    <a:pt x="1424" y="1096"/>
                    <a:pt x="1424" y="1149"/>
                    <a:pt x="1477" y="1151"/>
                  </a:cubicBezTo>
                  <a:lnTo>
                    <a:pt x="1477" y="1151"/>
                  </a:lnTo>
                  <a:cubicBezTo>
                    <a:pt x="1479" y="1167"/>
                    <a:pt x="1479" y="1186"/>
                    <a:pt x="1479" y="1205"/>
                  </a:cubicBezTo>
                  <a:cubicBezTo>
                    <a:pt x="1479" y="1260"/>
                    <a:pt x="1534" y="1370"/>
                    <a:pt x="1534" y="1425"/>
                  </a:cubicBezTo>
                  <a:cubicBezTo>
                    <a:pt x="1534" y="1479"/>
                    <a:pt x="1534" y="1479"/>
                    <a:pt x="1534" y="1479"/>
                  </a:cubicBezTo>
                  <a:cubicBezTo>
                    <a:pt x="1534" y="1534"/>
                    <a:pt x="1534" y="1589"/>
                    <a:pt x="1534" y="1644"/>
                  </a:cubicBezTo>
                  <a:cubicBezTo>
                    <a:pt x="1589" y="1698"/>
                    <a:pt x="1589" y="1753"/>
                    <a:pt x="1589" y="1808"/>
                  </a:cubicBezTo>
                  <a:cubicBezTo>
                    <a:pt x="1534" y="1863"/>
                    <a:pt x="1534" y="1917"/>
                    <a:pt x="1534" y="1972"/>
                  </a:cubicBezTo>
                  <a:cubicBezTo>
                    <a:pt x="1534" y="2082"/>
                    <a:pt x="1589" y="2246"/>
                    <a:pt x="1698" y="2246"/>
                  </a:cubicBezTo>
                  <a:cubicBezTo>
                    <a:pt x="1739" y="2260"/>
                    <a:pt x="1780" y="2267"/>
                    <a:pt x="1819" y="2267"/>
                  </a:cubicBezTo>
                  <a:cubicBezTo>
                    <a:pt x="1934" y="2267"/>
                    <a:pt x="2027" y="2205"/>
                    <a:pt x="2027" y="2082"/>
                  </a:cubicBezTo>
                  <a:cubicBezTo>
                    <a:pt x="2136" y="1425"/>
                    <a:pt x="1917" y="603"/>
                    <a:pt x="1315" y="220"/>
                  </a:cubicBezTo>
                  <a:cubicBezTo>
                    <a:pt x="986" y="55"/>
                    <a:pt x="603" y="1"/>
                    <a:pt x="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25;p41">
              <a:extLst>
                <a:ext uri="{FF2B5EF4-FFF2-40B4-BE49-F238E27FC236}">
                  <a16:creationId xmlns:a16="http://schemas.microsoft.com/office/drawing/2014/main" id="{CA1CAB46-D676-C16A-17B5-8B9ADF5EAF92}"/>
                </a:ext>
              </a:extLst>
            </p:cNvPr>
            <p:cNvSpPr/>
            <p:nvPr/>
          </p:nvSpPr>
          <p:spPr>
            <a:xfrm flipH="1">
              <a:off x="7693441" y="2217419"/>
              <a:ext cx="752995" cy="760749"/>
            </a:xfrm>
            <a:custGeom>
              <a:avLst/>
              <a:gdLst/>
              <a:ahLst/>
              <a:cxnLst/>
              <a:rect l="l" t="t" r="r" b="b"/>
              <a:pathLst>
                <a:path w="39326" h="39731" extrusionOk="0">
                  <a:moveTo>
                    <a:pt x="5751" y="0"/>
                  </a:moveTo>
                  <a:lnTo>
                    <a:pt x="3122" y="4053"/>
                  </a:lnTo>
                  <a:cubicBezTo>
                    <a:pt x="0" y="10900"/>
                    <a:pt x="4053" y="16486"/>
                    <a:pt x="6518" y="19279"/>
                  </a:cubicBezTo>
                  <a:cubicBezTo>
                    <a:pt x="8873" y="21908"/>
                    <a:pt x="16048" y="26619"/>
                    <a:pt x="20484" y="29412"/>
                  </a:cubicBezTo>
                  <a:cubicBezTo>
                    <a:pt x="20484" y="29412"/>
                    <a:pt x="32315" y="39216"/>
                    <a:pt x="33848" y="39654"/>
                  </a:cubicBezTo>
                  <a:cubicBezTo>
                    <a:pt x="34053" y="39707"/>
                    <a:pt x="34230" y="39731"/>
                    <a:pt x="34382" y="39731"/>
                  </a:cubicBezTo>
                  <a:cubicBezTo>
                    <a:pt x="35483" y="39731"/>
                    <a:pt x="35221" y="38452"/>
                    <a:pt x="34451" y="37682"/>
                  </a:cubicBezTo>
                  <a:lnTo>
                    <a:pt x="34451" y="37682"/>
                  </a:lnTo>
                  <a:cubicBezTo>
                    <a:pt x="34873" y="37989"/>
                    <a:pt x="35456" y="38350"/>
                    <a:pt x="35919" y="38350"/>
                  </a:cubicBezTo>
                  <a:cubicBezTo>
                    <a:pt x="36116" y="38350"/>
                    <a:pt x="36291" y="38284"/>
                    <a:pt x="36422" y="38120"/>
                  </a:cubicBezTo>
                  <a:cubicBezTo>
                    <a:pt x="37240" y="37248"/>
                    <a:pt x="35941" y="36321"/>
                    <a:pt x="35064" y="35718"/>
                  </a:cubicBezTo>
                  <a:lnTo>
                    <a:pt x="35064" y="35718"/>
                  </a:lnTo>
                  <a:cubicBezTo>
                    <a:pt x="35187" y="35802"/>
                    <a:pt x="36276" y="36531"/>
                    <a:pt x="37030" y="36531"/>
                  </a:cubicBezTo>
                  <a:cubicBezTo>
                    <a:pt x="37221" y="36531"/>
                    <a:pt x="37391" y="36484"/>
                    <a:pt x="37518" y="36368"/>
                  </a:cubicBezTo>
                  <a:cubicBezTo>
                    <a:pt x="38504" y="35546"/>
                    <a:pt x="36915" y="34286"/>
                    <a:pt x="36258" y="33848"/>
                  </a:cubicBezTo>
                  <a:lnTo>
                    <a:pt x="36258" y="33848"/>
                  </a:lnTo>
                  <a:cubicBezTo>
                    <a:pt x="36259" y="33849"/>
                    <a:pt x="37342" y="34558"/>
                    <a:pt x="38089" y="34558"/>
                  </a:cubicBezTo>
                  <a:cubicBezTo>
                    <a:pt x="38247" y="34558"/>
                    <a:pt x="38389" y="34527"/>
                    <a:pt x="38504" y="34451"/>
                  </a:cubicBezTo>
                  <a:cubicBezTo>
                    <a:pt x="39325" y="33793"/>
                    <a:pt x="38449" y="32808"/>
                    <a:pt x="37956" y="32315"/>
                  </a:cubicBezTo>
                  <a:cubicBezTo>
                    <a:pt x="37463" y="31822"/>
                    <a:pt x="34779" y="29576"/>
                    <a:pt x="34779" y="29576"/>
                  </a:cubicBezTo>
                  <a:lnTo>
                    <a:pt x="34779" y="29576"/>
                  </a:lnTo>
                  <a:cubicBezTo>
                    <a:pt x="34779" y="29576"/>
                    <a:pt x="36777" y="30487"/>
                    <a:pt x="37913" y="30487"/>
                  </a:cubicBezTo>
                  <a:cubicBezTo>
                    <a:pt x="38197" y="30487"/>
                    <a:pt x="38427" y="30431"/>
                    <a:pt x="38558" y="30288"/>
                  </a:cubicBezTo>
                  <a:cubicBezTo>
                    <a:pt x="39051" y="29795"/>
                    <a:pt x="39051" y="28864"/>
                    <a:pt x="36313" y="27276"/>
                  </a:cubicBezTo>
                  <a:cubicBezTo>
                    <a:pt x="36313" y="27276"/>
                    <a:pt x="29686" y="23278"/>
                    <a:pt x="29083" y="22839"/>
                  </a:cubicBezTo>
                  <a:cubicBezTo>
                    <a:pt x="22292" y="16650"/>
                    <a:pt x="17581" y="11447"/>
                    <a:pt x="16924" y="10297"/>
                  </a:cubicBezTo>
                  <a:lnTo>
                    <a:pt x="18293" y="8216"/>
                  </a:lnTo>
                  <a:lnTo>
                    <a:pt x="5751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26;p41">
              <a:extLst>
                <a:ext uri="{FF2B5EF4-FFF2-40B4-BE49-F238E27FC236}">
                  <a16:creationId xmlns:a16="http://schemas.microsoft.com/office/drawing/2014/main" id="{657E4F65-67F4-933B-C154-4253D1999EA7}"/>
                </a:ext>
              </a:extLst>
            </p:cNvPr>
            <p:cNvSpPr/>
            <p:nvPr/>
          </p:nvSpPr>
          <p:spPr>
            <a:xfrm flipH="1">
              <a:off x="6748569" y="2042219"/>
              <a:ext cx="51392" cy="59932"/>
            </a:xfrm>
            <a:custGeom>
              <a:avLst/>
              <a:gdLst/>
              <a:ahLst/>
              <a:cxnLst/>
              <a:rect l="l" t="t" r="r" b="b"/>
              <a:pathLst>
                <a:path w="2684" h="3130" extrusionOk="0">
                  <a:moveTo>
                    <a:pt x="1396" y="1"/>
                  </a:moveTo>
                  <a:cubicBezTo>
                    <a:pt x="717" y="1"/>
                    <a:pt x="108" y="640"/>
                    <a:pt x="55" y="1482"/>
                  </a:cubicBezTo>
                  <a:cubicBezTo>
                    <a:pt x="0" y="2304"/>
                    <a:pt x="493" y="3071"/>
                    <a:pt x="1205" y="3126"/>
                  </a:cubicBezTo>
                  <a:cubicBezTo>
                    <a:pt x="1235" y="3128"/>
                    <a:pt x="1265" y="3129"/>
                    <a:pt x="1295" y="3129"/>
                  </a:cubicBezTo>
                  <a:cubicBezTo>
                    <a:pt x="1967" y="3129"/>
                    <a:pt x="2524" y="2541"/>
                    <a:pt x="2629" y="1702"/>
                  </a:cubicBezTo>
                  <a:cubicBezTo>
                    <a:pt x="2684" y="825"/>
                    <a:pt x="2191" y="113"/>
                    <a:pt x="1479" y="4"/>
                  </a:cubicBezTo>
                  <a:cubicBezTo>
                    <a:pt x="1451" y="2"/>
                    <a:pt x="1423" y="1"/>
                    <a:pt x="1396" y="1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>
              <a:solidFill>
                <a:schemeClr val="dk1"/>
              </a:solidFill>
              <a:prstDash val="solid"/>
              <a:miter lim="5477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27;p41">
              <a:extLst>
                <a:ext uri="{FF2B5EF4-FFF2-40B4-BE49-F238E27FC236}">
                  <a16:creationId xmlns:a16="http://schemas.microsoft.com/office/drawing/2014/main" id="{6E00B11B-C947-5ECA-C9CF-AE9853D4C288}"/>
                </a:ext>
              </a:extLst>
            </p:cNvPr>
            <p:cNvSpPr/>
            <p:nvPr/>
          </p:nvSpPr>
          <p:spPr>
            <a:xfrm flipH="1">
              <a:off x="6715003" y="2091485"/>
              <a:ext cx="45112" cy="40037"/>
            </a:xfrm>
            <a:custGeom>
              <a:avLst/>
              <a:gdLst/>
              <a:ahLst/>
              <a:cxnLst/>
              <a:rect l="l" t="t" r="r" b="b"/>
              <a:pathLst>
                <a:path w="2356" h="2091" extrusionOk="0">
                  <a:moveTo>
                    <a:pt x="1158" y="0"/>
                  </a:moveTo>
                  <a:cubicBezTo>
                    <a:pt x="597" y="0"/>
                    <a:pt x="107" y="419"/>
                    <a:pt x="55" y="936"/>
                  </a:cubicBezTo>
                  <a:cubicBezTo>
                    <a:pt x="0" y="1538"/>
                    <a:pt x="439" y="2031"/>
                    <a:pt x="1096" y="2086"/>
                  </a:cubicBezTo>
                  <a:cubicBezTo>
                    <a:pt x="1130" y="2089"/>
                    <a:pt x="1164" y="2091"/>
                    <a:pt x="1198" y="2091"/>
                  </a:cubicBezTo>
                  <a:cubicBezTo>
                    <a:pt x="1759" y="2091"/>
                    <a:pt x="2249" y="1672"/>
                    <a:pt x="2301" y="1155"/>
                  </a:cubicBezTo>
                  <a:cubicBezTo>
                    <a:pt x="2355" y="553"/>
                    <a:pt x="1863" y="60"/>
                    <a:pt x="1260" y="5"/>
                  </a:cubicBezTo>
                  <a:cubicBezTo>
                    <a:pt x="1226" y="2"/>
                    <a:pt x="1192" y="0"/>
                    <a:pt x="1158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>
              <a:solidFill>
                <a:schemeClr val="dk1"/>
              </a:solidFill>
              <a:prstDash val="solid"/>
              <a:miter lim="5477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28;p41">
              <a:extLst>
                <a:ext uri="{FF2B5EF4-FFF2-40B4-BE49-F238E27FC236}">
                  <a16:creationId xmlns:a16="http://schemas.microsoft.com/office/drawing/2014/main" id="{6E8E743D-E1DC-177F-EE42-7E914B9BA196}"/>
                </a:ext>
              </a:extLst>
            </p:cNvPr>
            <p:cNvSpPr/>
            <p:nvPr/>
          </p:nvSpPr>
          <p:spPr>
            <a:xfrm flipH="1">
              <a:off x="6789468" y="2012694"/>
              <a:ext cx="62938" cy="60085"/>
            </a:xfrm>
            <a:custGeom>
              <a:avLst/>
              <a:gdLst/>
              <a:ahLst/>
              <a:cxnLst/>
              <a:rect l="l" t="t" r="r" b="b"/>
              <a:pathLst>
                <a:path w="3287" h="3138" extrusionOk="0">
                  <a:moveTo>
                    <a:pt x="1617" y="0"/>
                  </a:moveTo>
                  <a:cubicBezTo>
                    <a:pt x="823" y="0"/>
                    <a:pt x="161" y="624"/>
                    <a:pt x="110" y="1436"/>
                  </a:cubicBezTo>
                  <a:cubicBezTo>
                    <a:pt x="1" y="2258"/>
                    <a:pt x="658" y="3024"/>
                    <a:pt x="1534" y="3134"/>
                  </a:cubicBezTo>
                  <a:cubicBezTo>
                    <a:pt x="1566" y="3136"/>
                    <a:pt x="1598" y="3137"/>
                    <a:pt x="1630" y="3137"/>
                  </a:cubicBezTo>
                  <a:cubicBezTo>
                    <a:pt x="2415" y="3137"/>
                    <a:pt x="3127" y="2499"/>
                    <a:pt x="3232" y="1710"/>
                  </a:cubicBezTo>
                  <a:cubicBezTo>
                    <a:pt x="3287" y="834"/>
                    <a:pt x="2630" y="67"/>
                    <a:pt x="1808" y="12"/>
                  </a:cubicBezTo>
                  <a:cubicBezTo>
                    <a:pt x="1744" y="4"/>
                    <a:pt x="1680" y="0"/>
                    <a:pt x="1617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>
              <a:solidFill>
                <a:schemeClr val="dk1"/>
              </a:solidFill>
              <a:prstDash val="solid"/>
              <a:miter lim="5477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29;p41">
              <a:extLst>
                <a:ext uri="{FF2B5EF4-FFF2-40B4-BE49-F238E27FC236}">
                  <a16:creationId xmlns:a16="http://schemas.microsoft.com/office/drawing/2014/main" id="{9CC8B2AC-C7A2-E64B-E75F-0950335E5AB5}"/>
                </a:ext>
              </a:extLst>
            </p:cNvPr>
            <p:cNvSpPr/>
            <p:nvPr/>
          </p:nvSpPr>
          <p:spPr>
            <a:xfrm flipH="1">
              <a:off x="6846087" y="1994829"/>
              <a:ext cx="52464" cy="50683"/>
            </a:xfrm>
            <a:custGeom>
              <a:avLst/>
              <a:gdLst/>
              <a:ahLst/>
              <a:cxnLst/>
              <a:rect l="l" t="t" r="r" b="b"/>
              <a:pathLst>
                <a:path w="2740" h="2647" extrusionOk="0">
                  <a:moveTo>
                    <a:pt x="1298" y="0"/>
                  </a:moveTo>
                  <a:cubicBezTo>
                    <a:pt x="659" y="0"/>
                    <a:pt x="106" y="518"/>
                    <a:pt x="56" y="1219"/>
                  </a:cubicBezTo>
                  <a:cubicBezTo>
                    <a:pt x="1" y="1931"/>
                    <a:pt x="548" y="2588"/>
                    <a:pt x="1260" y="2643"/>
                  </a:cubicBezTo>
                  <a:cubicBezTo>
                    <a:pt x="1293" y="2646"/>
                    <a:pt x="1326" y="2647"/>
                    <a:pt x="1359" y="2647"/>
                  </a:cubicBezTo>
                  <a:cubicBezTo>
                    <a:pt x="2032" y="2647"/>
                    <a:pt x="2632" y="2117"/>
                    <a:pt x="2684" y="1438"/>
                  </a:cubicBezTo>
                  <a:cubicBezTo>
                    <a:pt x="2739" y="726"/>
                    <a:pt x="2246" y="69"/>
                    <a:pt x="1480" y="14"/>
                  </a:cubicBezTo>
                  <a:cubicBezTo>
                    <a:pt x="1418" y="5"/>
                    <a:pt x="1358" y="0"/>
                    <a:pt x="1298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>
              <a:solidFill>
                <a:schemeClr val="dk1"/>
              </a:solidFill>
              <a:prstDash val="solid"/>
              <a:miter lim="5477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Звезда: 4 точки 82">
            <a:extLst>
              <a:ext uri="{FF2B5EF4-FFF2-40B4-BE49-F238E27FC236}">
                <a16:creationId xmlns:a16="http://schemas.microsoft.com/office/drawing/2014/main" id="{B746DCD9-99D0-127F-6AE3-43D1E6858C2F}"/>
              </a:ext>
            </a:extLst>
          </p:cNvPr>
          <p:cNvSpPr/>
          <p:nvPr/>
        </p:nvSpPr>
        <p:spPr>
          <a:xfrm>
            <a:off x="10827798" y="467694"/>
            <a:ext cx="919833" cy="1096397"/>
          </a:xfrm>
          <a:custGeom>
            <a:avLst/>
            <a:gdLst>
              <a:gd name="connsiteX0" fmla="*/ 0 w 868523"/>
              <a:gd name="connsiteY0" fmla="*/ 548199 h 1096397"/>
              <a:gd name="connsiteX1" fmla="*/ 357494 w 868523"/>
              <a:gd name="connsiteY1" fmla="*/ 451290 h 1096397"/>
              <a:gd name="connsiteX2" fmla="*/ 434262 w 868523"/>
              <a:gd name="connsiteY2" fmla="*/ 0 h 1096397"/>
              <a:gd name="connsiteX3" fmla="*/ 511029 w 868523"/>
              <a:gd name="connsiteY3" fmla="*/ 451290 h 1096397"/>
              <a:gd name="connsiteX4" fmla="*/ 868523 w 868523"/>
              <a:gd name="connsiteY4" fmla="*/ 548199 h 1096397"/>
              <a:gd name="connsiteX5" fmla="*/ 511029 w 868523"/>
              <a:gd name="connsiteY5" fmla="*/ 645107 h 1096397"/>
              <a:gd name="connsiteX6" fmla="*/ 434262 w 868523"/>
              <a:gd name="connsiteY6" fmla="*/ 1096397 h 1096397"/>
              <a:gd name="connsiteX7" fmla="*/ 357494 w 868523"/>
              <a:gd name="connsiteY7" fmla="*/ 645107 h 1096397"/>
              <a:gd name="connsiteX8" fmla="*/ 0 w 868523"/>
              <a:gd name="connsiteY8" fmla="*/ 548199 h 1096397"/>
              <a:gd name="connsiteX0" fmla="*/ 0 w 868523"/>
              <a:gd name="connsiteY0" fmla="*/ 548199 h 1096397"/>
              <a:gd name="connsiteX1" fmla="*/ 357494 w 868523"/>
              <a:gd name="connsiteY1" fmla="*/ 451290 h 1096397"/>
              <a:gd name="connsiteX2" fmla="*/ 434262 w 868523"/>
              <a:gd name="connsiteY2" fmla="*/ 0 h 1096397"/>
              <a:gd name="connsiteX3" fmla="*/ 564369 w 868523"/>
              <a:gd name="connsiteY3" fmla="*/ 403030 h 1096397"/>
              <a:gd name="connsiteX4" fmla="*/ 868523 w 868523"/>
              <a:gd name="connsiteY4" fmla="*/ 548199 h 1096397"/>
              <a:gd name="connsiteX5" fmla="*/ 511029 w 868523"/>
              <a:gd name="connsiteY5" fmla="*/ 645107 h 1096397"/>
              <a:gd name="connsiteX6" fmla="*/ 434262 w 868523"/>
              <a:gd name="connsiteY6" fmla="*/ 1096397 h 1096397"/>
              <a:gd name="connsiteX7" fmla="*/ 357494 w 868523"/>
              <a:gd name="connsiteY7" fmla="*/ 645107 h 1096397"/>
              <a:gd name="connsiteX8" fmla="*/ 0 w 868523"/>
              <a:gd name="connsiteY8" fmla="*/ 548199 h 1096397"/>
              <a:gd name="connsiteX0" fmla="*/ 0 w 868523"/>
              <a:gd name="connsiteY0" fmla="*/ 548199 h 1096397"/>
              <a:gd name="connsiteX1" fmla="*/ 311774 w 868523"/>
              <a:gd name="connsiteY1" fmla="*/ 405570 h 1096397"/>
              <a:gd name="connsiteX2" fmla="*/ 434262 w 868523"/>
              <a:gd name="connsiteY2" fmla="*/ 0 h 1096397"/>
              <a:gd name="connsiteX3" fmla="*/ 564369 w 868523"/>
              <a:gd name="connsiteY3" fmla="*/ 403030 h 1096397"/>
              <a:gd name="connsiteX4" fmla="*/ 868523 w 868523"/>
              <a:gd name="connsiteY4" fmla="*/ 548199 h 1096397"/>
              <a:gd name="connsiteX5" fmla="*/ 511029 w 868523"/>
              <a:gd name="connsiteY5" fmla="*/ 645107 h 1096397"/>
              <a:gd name="connsiteX6" fmla="*/ 434262 w 868523"/>
              <a:gd name="connsiteY6" fmla="*/ 1096397 h 1096397"/>
              <a:gd name="connsiteX7" fmla="*/ 357494 w 868523"/>
              <a:gd name="connsiteY7" fmla="*/ 645107 h 1096397"/>
              <a:gd name="connsiteX8" fmla="*/ 0 w 868523"/>
              <a:gd name="connsiteY8" fmla="*/ 548199 h 1096397"/>
              <a:gd name="connsiteX0" fmla="*/ 0 w 868523"/>
              <a:gd name="connsiteY0" fmla="*/ 548199 h 1096397"/>
              <a:gd name="connsiteX1" fmla="*/ 311774 w 868523"/>
              <a:gd name="connsiteY1" fmla="*/ 405570 h 1096397"/>
              <a:gd name="connsiteX2" fmla="*/ 434262 w 868523"/>
              <a:gd name="connsiteY2" fmla="*/ 0 h 1096397"/>
              <a:gd name="connsiteX3" fmla="*/ 564369 w 868523"/>
              <a:gd name="connsiteY3" fmla="*/ 403030 h 1096397"/>
              <a:gd name="connsiteX4" fmla="*/ 868523 w 868523"/>
              <a:gd name="connsiteY4" fmla="*/ 548199 h 1096397"/>
              <a:gd name="connsiteX5" fmla="*/ 574529 w 868523"/>
              <a:gd name="connsiteY5" fmla="*/ 683207 h 1096397"/>
              <a:gd name="connsiteX6" fmla="*/ 434262 w 868523"/>
              <a:gd name="connsiteY6" fmla="*/ 1096397 h 1096397"/>
              <a:gd name="connsiteX7" fmla="*/ 357494 w 868523"/>
              <a:gd name="connsiteY7" fmla="*/ 645107 h 1096397"/>
              <a:gd name="connsiteX8" fmla="*/ 0 w 868523"/>
              <a:gd name="connsiteY8" fmla="*/ 548199 h 1096397"/>
              <a:gd name="connsiteX0" fmla="*/ 0 w 868523"/>
              <a:gd name="connsiteY0" fmla="*/ 548199 h 1096397"/>
              <a:gd name="connsiteX1" fmla="*/ 311774 w 868523"/>
              <a:gd name="connsiteY1" fmla="*/ 405570 h 1096397"/>
              <a:gd name="connsiteX2" fmla="*/ 434262 w 868523"/>
              <a:gd name="connsiteY2" fmla="*/ 0 h 1096397"/>
              <a:gd name="connsiteX3" fmla="*/ 564369 w 868523"/>
              <a:gd name="connsiteY3" fmla="*/ 403030 h 1096397"/>
              <a:gd name="connsiteX4" fmla="*/ 868523 w 868523"/>
              <a:gd name="connsiteY4" fmla="*/ 548199 h 1096397"/>
              <a:gd name="connsiteX5" fmla="*/ 574529 w 868523"/>
              <a:gd name="connsiteY5" fmla="*/ 683207 h 1096397"/>
              <a:gd name="connsiteX6" fmla="*/ 434262 w 868523"/>
              <a:gd name="connsiteY6" fmla="*/ 1096397 h 1096397"/>
              <a:gd name="connsiteX7" fmla="*/ 304154 w 868523"/>
              <a:gd name="connsiteY7" fmla="*/ 685747 h 1096397"/>
              <a:gd name="connsiteX8" fmla="*/ 0 w 868523"/>
              <a:gd name="connsiteY8" fmla="*/ 548199 h 1096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8523" h="1096397">
                <a:moveTo>
                  <a:pt x="0" y="548199"/>
                </a:moveTo>
                <a:lnTo>
                  <a:pt x="311774" y="405570"/>
                </a:lnTo>
                <a:lnTo>
                  <a:pt x="434262" y="0"/>
                </a:lnTo>
                <a:lnTo>
                  <a:pt x="564369" y="403030"/>
                </a:lnTo>
                <a:lnTo>
                  <a:pt x="868523" y="548199"/>
                </a:lnTo>
                <a:lnTo>
                  <a:pt x="574529" y="683207"/>
                </a:lnTo>
                <a:lnTo>
                  <a:pt x="434262" y="1096397"/>
                </a:lnTo>
                <a:lnTo>
                  <a:pt x="304154" y="685747"/>
                </a:lnTo>
                <a:lnTo>
                  <a:pt x="0" y="548199"/>
                </a:lnTo>
                <a:close/>
              </a:path>
            </a:pathLst>
          </a:custGeom>
          <a:solidFill>
            <a:srgbClr val="9BD5C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Звезда: 4 точки 46">
            <a:extLst>
              <a:ext uri="{FF2B5EF4-FFF2-40B4-BE49-F238E27FC236}">
                <a16:creationId xmlns:a16="http://schemas.microsoft.com/office/drawing/2014/main" id="{931F1A62-CC8C-C249-4C35-8C6D5D2D4459}"/>
              </a:ext>
            </a:extLst>
          </p:cNvPr>
          <p:cNvSpPr/>
          <p:nvPr/>
        </p:nvSpPr>
        <p:spPr>
          <a:xfrm>
            <a:off x="8707542" y="988345"/>
            <a:ext cx="774266" cy="805263"/>
          </a:xfrm>
          <a:prstGeom prst="star4">
            <a:avLst/>
          </a:prstGeom>
          <a:solidFill>
            <a:srgbClr val="DADD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Звезда: 4 точки 47">
            <a:extLst>
              <a:ext uri="{FF2B5EF4-FFF2-40B4-BE49-F238E27FC236}">
                <a16:creationId xmlns:a16="http://schemas.microsoft.com/office/drawing/2014/main" id="{2830E06F-6B8C-1713-6A90-0722D0557226}"/>
              </a:ext>
            </a:extLst>
          </p:cNvPr>
          <p:cNvSpPr/>
          <p:nvPr/>
        </p:nvSpPr>
        <p:spPr>
          <a:xfrm rot="457539">
            <a:off x="9516998" y="2849660"/>
            <a:ext cx="441694" cy="579340"/>
          </a:xfrm>
          <a:prstGeom prst="star4">
            <a:avLst>
              <a:gd name="adj" fmla="val 8291"/>
            </a:avLst>
          </a:prstGeom>
          <a:solidFill>
            <a:srgbClr val="F0ED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49" name="Google Shape;531;p41">
            <a:extLst>
              <a:ext uri="{FF2B5EF4-FFF2-40B4-BE49-F238E27FC236}">
                <a16:creationId xmlns:a16="http://schemas.microsoft.com/office/drawing/2014/main" id="{1932BF4D-4EF8-D551-BFBE-FF9ABD334A09}"/>
              </a:ext>
            </a:extLst>
          </p:cNvPr>
          <p:cNvGrpSpPr/>
          <p:nvPr/>
        </p:nvGrpSpPr>
        <p:grpSpPr>
          <a:xfrm>
            <a:off x="7233048" y="1015892"/>
            <a:ext cx="996552" cy="858704"/>
            <a:chOff x="5153779" y="736628"/>
            <a:chExt cx="569149" cy="438510"/>
          </a:xfrm>
        </p:grpSpPr>
        <p:sp>
          <p:nvSpPr>
            <p:cNvPr id="50" name="Google Shape;532;p41">
              <a:extLst>
                <a:ext uri="{FF2B5EF4-FFF2-40B4-BE49-F238E27FC236}">
                  <a16:creationId xmlns:a16="http://schemas.microsoft.com/office/drawing/2014/main" id="{3E94EED0-C873-2D6B-A294-BCC2C2566D6E}"/>
                </a:ext>
              </a:extLst>
            </p:cNvPr>
            <p:cNvSpPr/>
            <p:nvPr/>
          </p:nvSpPr>
          <p:spPr>
            <a:xfrm>
              <a:off x="5153779" y="736628"/>
              <a:ext cx="178724" cy="178235"/>
            </a:xfrm>
            <a:custGeom>
              <a:avLst/>
              <a:gdLst/>
              <a:ahLst/>
              <a:cxnLst/>
              <a:rect l="l" t="t" r="r" b="b"/>
              <a:pathLst>
                <a:path w="6712" h="6693" extrusionOk="0">
                  <a:moveTo>
                    <a:pt x="3451" y="1"/>
                  </a:moveTo>
                  <a:lnTo>
                    <a:pt x="2218" y="2124"/>
                  </a:lnTo>
                  <a:lnTo>
                    <a:pt x="0" y="3261"/>
                  </a:lnTo>
                  <a:lnTo>
                    <a:pt x="2143" y="4493"/>
                  </a:lnTo>
                  <a:lnTo>
                    <a:pt x="3261" y="6692"/>
                  </a:lnTo>
                  <a:lnTo>
                    <a:pt x="4512" y="4569"/>
                  </a:lnTo>
                  <a:lnTo>
                    <a:pt x="6711" y="3432"/>
                  </a:lnTo>
                  <a:lnTo>
                    <a:pt x="4588" y="2200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rgbClr val="DADD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33;p41">
              <a:extLst>
                <a:ext uri="{FF2B5EF4-FFF2-40B4-BE49-F238E27FC236}">
                  <a16:creationId xmlns:a16="http://schemas.microsoft.com/office/drawing/2014/main" id="{CB45A1A0-3BDE-6BA7-D30B-F7CA2D83AD20}"/>
                </a:ext>
              </a:extLst>
            </p:cNvPr>
            <p:cNvSpPr/>
            <p:nvPr/>
          </p:nvSpPr>
          <p:spPr>
            <a:xfrm>
              <a:off x="5544204" y="996903"/>
              <a:ext cx="178724" cy="178235"/>
            </a:xfrm>
            <a:custGeom>
              <a:avLst/>
              <a:gdLst/>
              <a:ahLst/>
              <a:cxnLst/>
              <a:rect l="l" t="t" r="r" b="b"/>
              <a:pathLst>
                <a:path w="6712" h="6693" extrusionOk="0">
                  <a:moveTo>
                    <a:pt x="3451" y="1"/>
                  </a:moveTo>
                  <a:lnTo>
                    <a:pt x="2218" y="2124"/>
                  </a:lnTo>
                  <a:lnTo>
                    <a:pt x="0" y="3261"/>
                  </a:lnTo>
                  <a:lnTo>
                    <a:pt x="2143" y="4493"/>
                  </a:lnTo>
                  <a:lnTo>
                    <a:pt x="3261" y="6692"/>
                  </a:lnTo>
                  <a:lnTo>
                    <a:pt x="4512" y="4569"/>
                  </a:lnTo>
                  <a:lnTo>
                    <a:pt x="6711" y="3432"/>
                  </a:lnTo>
                  <a:lnTo>
                    <a:pt x="4588" y="2200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rgbClr val="F0DC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965341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Овал 61">
            <a:extLst>
              <a:ext uri="{FF2B5EF4-FFF2-40B4-BE49-F238E27FC236}">
                <a16:creationId xmlns:a16="http://schemas.microsoft.com/office/drawing/2014/main" id="{333B1B15-C7AA-942C-3D90-DB23011E4743}"/>
              </a:ext>
            </a:extLst>
          </p:cNvPr>
          <p:cNvSpPr/>
          <p:nvPr/>
        </p:nvSpPr>
        <p:spPr>
          <a:xfrm>
            <a:off x="7329357" y="5685993"/>
            <a:ext cx="3053095" cy="3053095"/>
          </a:xfrm>
          <a:prstGeom prst="ellipse">
            <a:avLst/>
          </a:prstGeom>
          <a:solidFill>
            <a:srgbClr val="DADD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1C89918E-1695-B5B7-8DD9-3D3D12C2085C}"/>
              </a:ext>
            </a:extLst>
          </p:cNvPr>
          <p:cNvSpPr/>
          <p:nvPr/>
        </p:nvSpPr>
        <p:spPr>
          <a:xfrm>
            <a:off x="3990416" y="539416"/>
            <a:ext cx="7745413" cy="5965555"/>
          </a:xfrm>
          <a:prstGeom prst="roundRect">
            <a:avLst>
              <a:gd name="adj" fmla="val 9634"/>
            </a:avLst>
          </a:prstGeom>
          <a:solidFill>
            <a:schemeClr val="bg1"/>
          </a:solidFill>
          <a:ln>
            <a:noFill/>
          </a:ln>
          <a:effectLst>
            <a:outerShdw blurRad="431800" dist="38100" dir="5640000" algn="l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 развитием технологий пациенты ожидают быстрого доступа к записи, напоминаниям о приемах и персональным рекомендациям, а врачи — эффективного управления клиникой и коммуникации с клиентами. Приложение объединяет все эти функции, сокращая время на административные задачи и повышая качество обслуживания. В мире, где забота о здоровье становится осознаннее, такой сервис не просто упрощает жизнь, а создает новую культуру взаимодействия между врачом и пациентом.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7DE479D0-D9FF-D99C-83B5-41D9F5B0B2F7}"/>
              </a:ext>
            </a:extLst>
          </p:cNvPr>
          <p:cNvSpPr txBox="1">
            <a:spLocks/>
          </p:cNvSpPr>
          <p:nvPr/>
        </p:nvSpPr>
        <p:spPr>
          <a:xfrm>
            <a:off x="5696781" y="1894176"/>
            <a:ext cx="4332681" cy="78284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tx2">
                    <a:lumMod val="90000"/>
                    <a:lumOff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Актуальность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05294B9-A434-F65C-8B98-8F5A25852287}"/>
              </a:ext>
            </a:extLst>
          </p:cNvPr>
          <p:cNvSpPr txBox="1">
            <a:spLocks/>
          </p:cNvSpPr>
          <p:nvPr/>
        </p:nvSpPr>
        <p:spPr>
          <a:xfrm>
            <a:off x="4361257" y="2773533"/>
            <a:ext cx="7028232" cy="336105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ru-RU" sz="2000" dirty="0">
              <a:solidFill>
                <a:schemeClr val="tx2">
                  <a:lumMod val="90000"/>
                  <a:lumOff val="1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47C74B5E-9F7A-49A3-9627-6C021BC992C2}"/>
              </a:ext>
            </a:extLst>
          </p:cNvPr>
          <p:cNvSpPr/>
          <p:nvPr/>
        </p:nvSpPr>
        <p:spPr>
          <a:xfrm>
            <a:off x="7418622" y="879991"/>
            <a:ext cx="889000" cy="917672"/>
          </a:xfrm>
          <a:prstGeom prst="ellipse">
            <a:avLst/>
          </a:prstGeom>
          <a:solidFill>
            <a:srgbClr val="9BD5C2"/>
          </a:solidFill>
          <a:ln>
            <a:solidFill>
              <a:srgbClr val="2538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1</a:t>
            </a:r>
          </a:p>
        </p:txBody>
      </p:sp>
      <p:grpSp>
        <p:nvGrpSpPr>
          <p:cNvPr id="13" name="Google Shape;547;p42">
            <a:extLst>
              <a:ext uri="{FF2B5EF4-FFF2-40B4-BE49-F238E27FC236}">
                <a16:creationId xmlns:a16="http://schemas.microsoft.com/office/drawing/2014/main" id="{3AAA86F1-F3D4-CBCD-9276-ECAB505EF685}"/>
              </a:ext>
            </a:extLst>
          </p:cNvPr>
          <p:cNvGrpSpPr/>
          <p:nvPr/>
        </p:nvGrpSpPr>
        <p:grpSpPr>
          <a:xfrm>
            <a:off x="4361257" y="784674"/>
            <a:ext cx="631998" cy="1293735"/>
            <a:chOff x="7597704" y="872790"/>
            <a:chExt cx="404369" cy="930848"/>
          </a:xfrm>
          <a:solidFill>
            <a:srgbClr val="F0DCE7"/>
          </a:solidFill>
        </p:grpSpPr>
        <p:sp>
          <p:nvSpPr>
            <p:cNvPr id="14" name="Google Shape;548;p42">
              <a:extLst>
                <a:ext uri="{FF2B5EF4-FFF2-40B4-BE49-F238E27FC236}">
                  <a16:creationId xmlns:a16="http://schemas.microsoft.com/office/drawing/2014/main" id="{2ABF8759-7B3D-5E95-27C1-B5065D8B65E4}"/>
                </a:ext>
              </a:extLst>
            </p:cNvPr>
            <p:cNvSpPr/>
            <p:nvPr/>
          </p:nvSpPr>
          <p:spPr>
            <a:xfrm>
              <a:off x="7776434" y="872790"/>
              <a:ext cx="225639" cy="224824"/>
            </a:xfrm>
            <a:custGeom>
              <a:avLst/>
              <a:gdLst/>
              <a:ahLst/>
              <a:cxnLst/>
              <a:rect l="l" t="t" r="r" b="b"/>
              <a:pathLst>
                <a:path w="4910" h="4892" extrusionOk="0">
                  <a:moveTo>
                    <a:pt x="2521" y="0"/>
                  </a:moveTo>
                  <a:lnTo>
                    <a:pt x="1611" y="1574"/>
                  </a:lnTo>
                  <a:lnTo>
                    <a:pt x="0" y="2389"/>
                  </a:lnTo>
                  <a:lnTo>
                    <a:pt x="1574" y="3299"/>
                  </a:lnTo>
                  <a:lnTo>
                    <a:pt x="2389" y="4891"/>
                  </a:lnTo>
                  <a:lnTo>
                    <a:pt x="3299" y="3337"/>
                  </a:lnTo>
                  <a:lnTo>
                    <a:pt x="4910" y="2521"/>
                  </a:lnTo>
                  <a:lnTo>
                    <a:pt x="3337" y="1612"/>
                  </a:lnTo>
                  <a:lnTo>
                    <a:pt x="25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49;p42">
              <a:extLst>
                <a:ext uri="{FF2B5EF4-FFF2-40B4-BE49-F238E27FC236}">
                  <a16:creationId xmlns:a16="http://schemas.microsoft.com/office/drawing/2014/main" id="{0DA36701-AE4A-8382-B1E2-B5E89970733F}"/>
                </a:ext>
              </a:extLst>
            </p:cNvPr>
            <p:cNvSpPr/>
            <p:nvPr/>
          </p:nvSpPr>
          <p:spPr>
            <a:xfrm>
              <a:off x="7597704" y="1625403"/>
              <a:ext cx="178724" cy="178235"/>
            </a:xfrm>
            <a:custGeom>
              <a:avLst/>
              <a:gdLst/>
              <a:ahLst/>
              <a:cxnLst/>
              <a:rect l="l" t="t" r="r" b="b"/>
              <a:pathLst>
                <a:path w="6712" h="6693" extrusionOk="0">
                  <a:moveTo>
                    <a:pt x="3451" y="1"/>
                  </a:moveTo>
                  <a:lnTo>
                    <a:pt x="2218" y="2124"/>
                  </a:lnTo>
                  <a:lnTo>
                    <a:pt x="0" y="3261"/>
                  </a:lnTo>
                  <a:lnTo>
                    <a:pt x="2143" y="4493"/>
                  </a:lnTo>
                  <a:lnTo>
                    <a:pt x="3261" y="6692"/>
                  </a:lnTo>
                  <a:lnTo>
                    <a:pt x="4512" y="4569"/>
                  </a:lnTo>
                  <a:lnTo>
                    <a:pt x="6711" y="3432"/>
                  </a:lnTo>
                  <a:lnTo>
                    <a:pt x="4588" y="2200"/>
                  </a:lnTo>
                  <a:lnTo>
                    <a:pt x="34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Овал 15">
            <a:extLst>
              <a:ext uri="{FF2B5EF4-FFF2-40B4-BE49-F238E27FC236}">
                <a16:creationId xmlns:a16="http://schemas.microsoft.com/office/drawing/2014/main" id="{1D9D4E35-45ED-E2BC-22AF-19BAB00B0C8B}"/>
              </a:ext>
            </a:extLst>
          </p:cNvPr>
          <p:cNvSpPr/>
          <p:nvPr/>
        </p:nvSpPr>
        <p:spPr>
          <a:xfrm rot="486859">
            <a:off x="-228080" y="4327503"/>
            <a:ext cx="4172958" cy="2910821"/>
          </a:xfrm>
          <a:custGeom>
            <a:avLst/>
            <a:gdLst>
              <a:gd name="connsiteX0" fmla="*/ 0 w 1956121"/>
              <a:gd name="connsiteY0" fmla="*/ 945532 h 1891064"/>
              <a:gd name="connsiteX1" fmla="*/ 978061 w 1956121"/>
              <a:gd name="connsiteY1" fmla="*/ 0 h 1891064"/>
              <a:gd name="connsiteX2" fmla="*/ 1956122 w 1956121"/>
              <a:gd name="connsiteY2" fmla="*/ 945532 h 1891064"/>
              <a:gd name="connsiteX3" fmla="*/ 978061 w 1956121"/>
              <a:gd name="connsiteY3" fmla="*/ 1891064 h 1891064"/>
              <a:gd name="connsiteX4" fmla="*/ 0 w 1956121"/>
              <a:gd name="connsiteY4" fmla="*/ 945532 h 1891064"/>
              <a:gd name="connsiteX0" fmla="*/ 270 w 1956392"/>
              <a:gd name="connsiteY0" fmla="*/ 650892 h 1596424"/>
              <a:gd name="connsiteX1" fmla="*/ 907211 w 1956392"/>
              <a:gd name="connsiteY1" fmla="*/ 0 h 1596424"/>
              <a:gd name="connsiteX2" fmla="*/ 1956392 w 1956392"/>
              <a:gd name="connsiteY2" fmla="*/ 650892 h 1596424"/>
              <a:gd name="connsiteX3" fmla="*/ 978331 w 1956392"/>
              <a:gd name="connsiteY3" fmla="*/ 1596424 h 1596424"/>
              <a:gd name="connsiteX4" fmla="*/ 270 w 1956392"/>
              <a:gd name="connsiteY4" fmla="*/ 650892 h 1596424"/>
              <a:gd name="connsiteX0" fmla="*/ 270 w 1994509"/>
              <a:gd name="connsiteY0" fmla="*/ 679718 h 1625250"/>
              <a:gd name="connsiteX1" fmla="*/ 907211 w 1994509"/>
              <a:gd name="connsiteY1" fmla="*/ 28826 h 1625250"/>
              <a:gd name="connsiteX2" fmla="*/ 1709335 w 1994509"/>
              <a:gd name="connsiteY2" fmla="*/ 171213 h 1625250"/>
              <a:gd name="connsiteX3" fmla="*/ 1956392 w 1994509"/>
              <a:gd name="connsiteY3" fmla="*/ 679718 h 1625250"/>
              <a:gd name="connsiteX4" fmla="*/ 978331 w 1994509"/>
              <a:gd name="connsiteY4" fmla="*/ 1625250 h 1625250"/>
              <a:gd name="connsiteX5" fmla="*/ 270 w 1994509"/>
              <a:gd name="connsiteY5" fmla="*/ 679718 h 1625250"/>
              <a:gd name="connsiteX0" fmla="*/ 154 w 1976609"/>
              <a:gd name="connsiteY0" fmla="*/ 656353 h 1601885"/>
              <a:gd name="connsiteX1" fmla="*/ 907095 w 1976609"/>
              <a:gd name="connsiteY1" fmla="*/ 5461 h 1601885"/>
              <a:gd name="connsiteX2" fmla="*/ 1445059 w 1976609"/>
              <a:gd name="connsiteY2" fmla="*/ 361208 h 1601885"/>
              <a:gd name="connsiteX3" fmla="*/ 1956276 w 1976609"/>
              <a:gd name="connsiteY3" fmla="*/ 656353 h 1601885"/>
              <a:gd name="connsiteX4" fmla="*/ 978215 w 1976609"/>
              <a:gd name="connsiteY4" fmla="*/ 1601885 h 1601885"/>
              <a:gd name="connsiteX5" fmla="*/ 154 w 1976609"/>
              <a:gd name="connsiteY5" fmla="*/ 656353 h 1601885"/>
              <a:gd name="connsiteX0" fmla="*/ 154 w 2184314"/>
              <a:gd name="connsiteY0" fmla="*/ 656353 h 1604453"/>
              <a:gd name="connsiteX1" fmla="*/ 907095 w 2184314"/>
              <a:gd name="connsiteY1" fmla="*/ 5461 h 1604453"/>
              <a:gd name="connsiteX2" fmla="*/ 1445059 w 2184314"/>
              <a:gd name="connsiteY2" fmla="*/ 361208 h 1604453"/>
              <a:gd name="connsiteX3" fmla="*/ 2169636 w 2184314"/>
              <a:gd name="connsiteY3" fmla="*/ 910353 h 1604453"/>
              <a:gd name="connsiteX4" fmla="*/ 978215 w 2184314"/>
              <a:gd name="connsiteY4" fmla="*/ 1601885 h 1604453"/>
              <a:gd name="connsiteX5" fmla="*/ 154 w 2184314"/>
              <a:gd name="connsiteY5" fmla="*/ 656353 h 1604453"/>
              <a:gd name="connsiteX0" fmla="*/ 662 w 2184822"/>
              <a:gd name="connsiteY0" fmla="*/ 756681 h 1704781"/>
              <a:gd name="connsiteX1" fmla="*/ 836483 w 2184822"/>
              <a:gd name="connsiteY1" fmla="*/ 4189 h 1704781"/>
              <a:gd name="connsiteX2" fmla="*/ 1445567 w 2184822"/>
              <a:gd name="connsiteY2" fmla="*/ 461536 h 1704781"/>
              <a:gd name="connsiteX3" fmla="*/ 2170144 w 2184822"/>
              <a:gd name="connsiteY3" fmla="*/ 1010681 h 1704781"/>
              <a:gd name="connsiteX4" fmla="*/ 978723 w 2184822"/>
              <a:gd name="connsiteY4" fmla="*/ 1702213 h 1704781"/>
              <a:gd name="connsiteX5" fmla="*/ 662 w 2184822"/>
              <a:gd name="connsiteY5" fmla="*/ 756681 h 1704781"/>
              <a:gd name="connsiteX0" fmla="*/ 644 w 2182930"/>
              <a:gd name="connsiteY0" fmla="*/ 754433 h 1702533"/>
              <a:gd name="connsiteX1" fmla="*/ 836465 w 2182930"/>
              <a:gd name="connsiteY1" fmla="*/ 1941 h 1702533"/>
              <a:gd name="connsiteX2" fmla="*/ 1333789 w 2182930"/>
              <a:gd name="connsiteY2" fmla="*/ 540568 h 1702533"/>
              <a:gd name="connsiteX3" fmla="*/ 2170126 w 2182930"/>
              <a:gd name="connsiteY3" fmla="*/ 1008433 h 1702533"/>
              <a:gd name="connsiteX4" fmla="*/ 978705 w 2182930"/>
              <a:gd name="connsiteY4" fmla="*/ 1699965 h 1702533"/>
              <a:gd name="connsiteX5" fmla="*/ 644 w 2182930"/>
              <a:gd name="connsiteY5" fmla="*/ 754433 h 1702533"/>
              <a:gd name="connsiteX0" fmla="*/ 644 w 2204090"/>
              <a:gd name="connsiteY0" fmla="*/ 754445 h 1702243"/>
              <a:gd name="connsiteX1" fmla="*/ 836465 w 2204090"/>
              <a:gd name="connsiteY1" fmla="*/ 1953 h 1702243"/>
              <a:gd name="connsiteX2" fmla="*/ 1333789 w 2204090"/>
              <a:gd name="connsiteY2" fmla="*/ 540580 h 1702243"/>
              <a:gd name="connsiteX3" fmla="*/ 1831628 w 2204090"/>
              <a:gd name="connsiteY3" fmla="*/ 672660 h 1702243"/>
              <a:gd name="connsiteX4" fmla="*/ 2170126 w 2204090"/>
              <a:gd name="connsiteY4" fmla="*/ 1008445 h 1702243"/>
              <a:gd name="connsiteX5" fmla="*/ 978705 w 2204090"/>
              <a:gd name="connsiteY5" fmla="*/ 1699977 h 1702243"/>
              <a:gd name="connsiteX6" fmla="*/ 644 w 2204090"/>
              <a:gd name="connsiteY6" fmla="*/ 754445 h 1702243"/>
              <a:gd name="connsiteX0" fmla="*/ 644 w 2211356"/>
              <a:gd name="connsiteY0" fmla="*/ 754445 h 1702243"/>
              <a:gd name="connsiteX1" fmla="*/ 836465 w 2211356"/>
              <a:gd name="connsiteY1" fmla="*/ 1953 h 1702243"/>
              <a:gd name="connsiteX2" fmla="*/ 1333789 w 2211356"/>
              <a:gd name="connsiteY2" fmla="*/ 540580 h 1702243"/>
              <a:gd name="connsiteX3" fmla="*/ 1912908 w 2211356"/>
              <a:gd name="connsiteY3" fmla="*/ 632020 h 1702243"/>
              <a:gd name="connsiteX4" fmla="*/ 2170126 w 2211356"/>
              <a:gd name="connsiteY4" fmla="*/ 1008445 h 1702243"/>
              <a:gd name="connsiteX5" fmla="*/ 978705 w 2211356"/>
              <a:gd name="connsiteY5" fmla="*/ 1699977 h 1702243"/>
              <a:gd name="connsiteX6" fmla="*/ 644 w 2211356"/>
              <a:gd name="connsiteY6" fmla="*/ 754445 h 1702243"/>
              <a:gd name="connsiteX0" fmla="*/ 644 w 2214576"/>
              <a:gd name="connsiteY0" fmla="*/ 754445 h 1702243"/>
              <a:gd name="connsiteX1" fmla="*/ 836465 w 2214576"/>
              <a:gd name="connsiteY1" fmla="*/ 1953 h 1702243"/>
              <a:gd name="connsiteX2" fmla="*/ 1333789 w 2214576"/>
              <a:gd name="connsiteY2" fmla="*/ 540580 h 1702243"/>
              <a:gd name="connsiteX3" fmla="*/ 1912908 w 2214576"/>
              <a:gd name="connsiteY3" fmla="*/ 632020 h 1702243"/>
              <a:gd name="connsiteX4" fmla="*/ 2170126 w 2214576"/>
              <a:gd name="connsiteY4" fmla="*/ 1008445 h 1702243"/>
              <a:gd name="connsiteX5" fmla="*/ 978705 w 2214576"/>
              <a:gd name="connsiteY5" fmla="*/ 1699977 h 1702243"/>
              <a:gd name="connsiteX6" fmla="*/ 644 w 2214576"/>
              <a:gd name="connsiteY6" fmla="*/ 754445 h 1702243"/>
              <a:gd name="connsiteX0" fmla="*/ 644 w 2205699"/>
              <a:gd name="connsiteY0" fmla="*/ 754445 h 1702745"/>
              <a:gd name="connsiteX1" fmla="*/ 836465 w 2205699"/>
              <a:gd name="connsiteY1" fmla="*/ 1953 h 1702745"/>
              <a:gd name="connsiteX2" fmla="*/ 1333789 w 2205699"/>
              <a:gd name="connsiteY2" fmla="*/ 540580 h 1702745"/>
              <a:gd name="connsiteX3" fmla="*/ 1912908 w 2205699"/>
              <a:gd name="connsiteY3" fmla="*/ 632020 h 1702745"/>
              <a:gd name="connsiteX4" fmla="*/ 2159966 w 2205699"/>
              <a:gd name="connsiteY4" fmla="*/ 1031305 h 1702745"/>
              <a:gd name="connsiteX5" fmla="*/ 978705 w 2205699"/>
              <a:gd name="connsiteY5" fmla="*/ 1699977 h 1702745"/>
              <a:gd name="connsiteX6" fmla="*/ 644 w 2205699"/>
              <a:gd name="connsiteY6" fmla="*/ 754445 h 1702745"/>
              <a:gd name="connsiteX0" fmla="*/ 644 w 2205699"/>
              <a:gd name="connsiteY0" fmla="*/ 754445 h 1702745"/>
              <a:gd name="connsiteX1" fmla="*/ 836465 w 2205699"/>
              <a:gd name="connsiteY1" fmla="*/ 1953 h 1702745"/>
              <a:gd name="connsiteX2" fmla="*/ 1333789 w 2205699"/>
              <a:gd name="connsiteY2" fmla="*/ 540580 h 1702745"/>
              <a:gd name="connsiteX3" fmla="*/ 1912908 w 2205699"/>
              <a:gd name="connsiteY3" fmla="*/ 632020 h 1702745"/>
              <a:gd name="connsiteX4" fmla="*/ 2159966 w 2205699"/>
              <a:gd name="connsiteY4" fmla="*/ 1031305 h 1702745"/>
              <a:gd name="connsiteX5" fmla="*/ 978705 w 2205699"/>
              <a:gd name="connsiteY5" fmla="*/ 1699977 h 1702745"/>
              <a:gd name="connsiteX6" fmla="*/ 644 w 2205699"/>
              <a:gd name="connsiteY6" fmla="*/ 754445 h 1702745"/>
              <a:gd name="connsiteX0" fmla="*/ 644 w 2174601"/>
              <a:gd name="connsiteY0" fmla="*/ 754445 h 1702745"/>
              <a:gd name="connsiteX1" fmla="*/ 836465 w 2174601"/>
              <a:gd name="connsiteY1" fmla="*/ 1953 h 1702745"/>
              <a:gd name="connsiteX2" fmla="*/ 1333789 w 2174601"/>
              <a:gd name="connsiteY2" fmla="*/ 540580 h 1702745"/>
              <a:gd name="connsiteX3" fmla="*/ 1912908 w 2174601"/>
              <a:gd name="connsiteY3" fmla="*/ 632020 h 1702745"/>
              <a:gd name="connsiteX4" fmla="*/ 2159966 w 2174601"/>
              <a:gd name="connsiteY4" fmla="*/ 1031305 h 1702745"/>
              <a:gd name="connsiteX5" fmla="*/ 978705 w 2174601"/>
              <a:gd name="connsiteY5" fmla="*/ 1699977 h 1702745"/>
              <a:gd name="connsiteX6" fmla="*/ 644 w 2174601"/>
              <a:gd name="connsiteY6" fmla="*/ 754445 h 1702745"/>
              <a:gd name="connsiteX0" fmla="*/ 644 w 2174601"/>
              <a:gd name="connsiteY0" fmla="*/ 754445 h 1702745"/>
              <a:gd name="connsiteX1" fmla="*/ 836465 w 2174601"/>
              <a:gd name="connsiteY1" fmla="*/ 1953 h 1702745"/>
              <a:gd name="connsiteX2" fmla="*/ 1333789 w 2174601"/>
              <a:gd name="connsiteY2" fmla="*/ 540580 h 1702745"/>
              <a:gd name="connsiteX3" fmla="*/ 1912908 w 2174601"/>
              <a:gd name="connsiteY3" fmla="*/ 632020 h 1702745"/>
              <a:gd name="connsiteX4" fmla="*/ 2159966 w 2174601"/>
              <a:gd name="connsiteY4" fmla="*/ 1031305 h 1702745"/>
              <a:gd name="connsiteX5" fmla="*/ 978705 w 2174601"/>
              <a:gd name="connsiteY5" fmla="*/ 1699977 h 1702745"/>
              <a:gd name="connsiteX6" fmla="*/ 644 w 2174601"/>
              <a:gd name="connsiteY6" fmla="*/ 754445 h 1702745"/>
              <a:gd name="connsiteX0" fmla="*/ 644 w 2176722"/>
              <a:gd name="connsiteY0" fmla="*/ 754445 h 1702745"/>
              <a:gd name="connsiteX1" fmla="*/ 836465 w 2176722"/>
              <a:gd name="connsiteY1" fmla="*/ 1953 h 1702745"/>
              <a:gd name="connsiteX2" fmla="*/ 1333789 w 2176722"/>
              <a:gd name="connsiteY2" fmla="*/ 540580 h 1702745"/>
              <a:gd name="connsiteX3" fmla="*/ 1912908 w 2176722"/>
              <a:gd name="connsiteY3" fmla="*/ 632020 h 1702745"/>
              <a:gd name="connsiteX4" fmla="*/ 2159966 w 2176722"/>
              <a:gd name="connsiteY4" fmla="*/ 1031305 h 1702745"/>
              <a:gd name="connsiteX5" fmla="*/ 978705 w 2176722"/>
              <a:gd name="connsiteY5" fmla="*/ 1699977 h 1702745"/>
              <a:gd name="connsiteX6" fmla="*/ 644 w 2176722"/>
              <a:gd name="connsiteY6" fmla="*/ 754445 h 1702745"/>
              <a:gd name="connsiteX0" fmla="*/ 614 w 2176692"/>
              <a:gd name="connsiteY0" fmla="*/ 752594 h 1700894"/>
              <a:gd name="connsiteX1" fmla="*/ 836435 w 2176692"/>
              <a:gd name="connsiteY1" fmla="*/ 102 h 1700894"/>
              <a:gd name="connsiteX2" fmla="*/ 1333759 w 2176692"/>
              <a:gd name="connsiteY2" fmla="*/ 538729 h 1700894"/>
              <a:gd name="connsiteX3" fmla="*/ 1912878 w 2176692"/>
              <a:gd name="connsiteY3" fmla="*/ 630169 h 1700894"/>
              <a:gd name="connsiteX4" fmla="*/ 2159936 w 2176692"/>
              <a:gd name="connsiteY4" fmla="*/ 1029454 h 1700894"/>
              <a:gd name="connsiteX5" fmla="*/ 978675 w 2176692"/>
              <a:gd name="connsiteY5" fmla="*/ 1698126 h 1700894"/>
              <a:gd name="connsiteX6" fmla="*/ 614 w 2176692"/>
              <a:gd name="connsiteY6" fmla="*/ 752594 h 1700894"/>
              <a:gd name="connsiteX0" fmla="*/ 614 w 2176692"/>
              <a:gd name="connsiteY0" fmla="*/ 765462 h 1713762"/>
              <a:gd name="connsiteX1" fmla="*/ 836435 w 2176692"/>
              <a:gd name="connsiteY1" fmla="*/ 12970 h 1713762"/>
              <a:gd name="connsiteX2" fmla="*/ 1138178 w 2176692"/>
              <a:gd name="connsiteY2" fmla="*/ 307756 h 1713762"/>
              <a:gd name="connsiteX3" fmla="*/ 1333759 w 2176692"/>
              <a:gd name="connsiteY3" fmla="*/ 551597 h 1713762"/>
              <a:gd name="connsiteX4" fmla="*/ 1912878 w 2176692"/>
              <a:gd name="connsiteY4" fmla="*/ 643037 h 1713762"/>
              <a:gd name="connsiteX5" fmla="*/ 2159936 w 2176692"/>
              <a:gd name="connsiteY5" fmla="*/ 1042322 h 1713762"/>
              <a:gd name="connsiteX6" fmla="*/ 978675 w 2176692"/>
              <a:gd name="connsiteY6" fmla="*/ 1710994 h 1713762"/>
              <a:gd name="connsiteX7" fmla="*/ 614 w 2176692"/>
              <a:gd name="connsiteY7" fmla="*/ 765462 h 1713762"/>
              <a:gd name="connsiteX0" fmla="*/ 620 w 2176698"/>
              <a:gd name="connsiteY0" fmla="*/ 767263 h 1715563"/>
              <a:gd name="connsiteX1" fmla="*/ 836441 w 2176698"/>
              <a:gd name="connsiteY1" fmla="*/ 14771 h 1715563"/>
              <a:gd name="connsiteX2" fmla="*/ 1186444 w 2176698"/>
              <a:gd name="connsiteY2" fmla="*/ 289237 h 1715563"/>
              <a:gd name="connsiteX3" fmla="*/ 1333765 w 2176698"/>
              <a:gd name="connsiteY3" fmla="*/ 553398 h 1715563"/>
              <a:gd name="connsiteX4" fmla="*/ 1912884 w 2176698"/>
              <a:gd name="connsiteY4" fmla="*/ 644838 h 1715563"/>
              <a:gd name="connsiteX5" fmla="*/ 2159942 w 2176698"/>
              <a:gd name="connsiteY5" fmla="*/ 1044123 h 1715563"/>
              <a:gd name="connsiteX6" fmla="*/ 978681 w 2176698"/>
              <a:gd name="connsiteY6" fmla="*/ 1712795 h 1715563"/>
              <a:gd name="connsiteX7" fmla="*/ 620 w 2176698"/>
              <a:gd name="connsiteY7" fmla="*/ 767263 h 1715563"/>
              <a:gd name="connsiteX0" fmla="*/ 620 w 2176698"/>
              <a:gd name="connsiteY0" fmla="*/ 768689 h 1716989"/>
              <a:gd name="connsiteX1" fmla="*/ 836441 w 2176698"/>
              <a:gd name="connsiteY1" fmla="*/ 16197 h 1716989"/>
              <a:gd name="connsiteX2" fmla="*/ 1186444 w 2176698"/>
              <a:gd name="connsiteY2" fmla="*/ 290663 h 1716989"/>
              <a:gd name="connsiteX3" fmla="*/ 1333765 w 2176698"/>
              <a:gd name="connsiteY3" fmla="*/ 554824 h 1716989"/>
              <a:gd name="connsiteX4" fmla="*/ 1912884 w 2176698"/>
              <a:gd name="connsiteY4" fmla="*/ 646264 h 1716989"/>
              <a:gd name="connsiteX5" fmla="*/ 2159942 w 2176698"/>
              <a:gd name="connsiteY5" fmla="*/ 1045549 h 1716989"/>
              <a:gd name="connsiteX6" fmla="*/ 978681 w 2176698"/>
              <a:gd name="connsiteY6" fmla="*/ 1714221 h 1716989"/>
              <a:gd name="connsiteX7" fmla="*/ 620 w 2176698"/>
              <a:gd name="connsiteY7" fmla="*/ 768689 h 1716989"/>
              <a:gd name="connsiteX0" fmla="*/ 620 w 2176698"/>
              <a:gd name="connsiteY0" fmla="*/ 768689 h 1716989"/>
              <a:gd name="connsiteX1" fmla="*/ 836441 w 2176698"/>
              <a:gd name="connsiteY1" fmla="*/ 16197 h 1716989"/>
              <a:gd name="connsiteX2" fmla="*/ 1186444 w 2176698"/>
              <a:gd name="connsiteY2" fmla="*/ 290663 h 1716989"/>
              <a:gd name="connsiteX3" fmla="*/ 1333765 w 2176698"/>
              <a:gd name="connsiteY3" fmla="*/ 554824 h 1716989"/>
              <a:gd name="connsiteX4" fmla="*/ 1912884 w 2176698"/>
              <a:gd name="connsiteY4" fmla="*/ 646264 h 1716989"/>
              <a:gd name="connsiteX5" fmla="*/ 2159942 w 2176698"/>
              <a:gd name="connsiteY5" fmla="*/ 1045549 h 1716989"/>
              <a:gd name="connsiteX6" fmla="*/ 978681 w 2176698"/>
              <a:gd name="connsiteY6" fmla="*/ 1714221 h 1716989"/>
              <a:gd name="connsiteX7" fmla="*/ 620 w 2176698"/>
              <a:gd name="connsiteY7" fmla="*/ 768689 h 1716989"/>
              <a:gd name="connsiteX0" fmla="*/ 626 w 2176704"/>
              <a:gd name="connsiteY0" fmla="*/ 769511 h 1717811"/>
              <a:gd name="connsiteX1" fmla="*/ 836447 w 2176704"/>
              <a:gd name="connsiteY1" fmla="*/ 17019 h 1717811"/>
              <a:gd name="connsiteX2" fmla="*/ 1222010 w 2176704"/>
              <a:gd name="connsiteY2" fmla="*/ 283865 h 1717811"/>
              <a:gd name="connsiteX3" fmla="*/ 1333771 w 2176704"/>
              <a:gd name="connsiteY3" fmla="*/ 555646 h 1717811"/>
              <a:gd name="connsiteX4" fmla="*/ 1912890 w 2176704"/>
              <a:gd name="connsiteY4" fmla="*/ 647086 h 1717811"/>
              <a:gd name="connsiteX5" fmla="*/ 2159948 w 2176704"/>
              <a:gd name="connsiteY5" fmla="*/ 1046371 h 1717811"/>
              <a:gd name="connsiteX6" fmla="*/ 978687 w 2176704"/>
              <a:gd name="connsiteY6" fmla="*/ 1715043 h 1717811"/>
              <a:gd name="connsiteX7" fmla="*/ 626 w 2176704"/>
              <a:gd name="connsiteY7" fmla="*/ 769511 h 1717811"/>
              <a:gd name="connsiteX0" fmla="*/ 626 w 2176704"/>
              <a:gd name="connsiteY0" fmla="*/ 774539 h 1722839"/>
              <a:gd name="connsiteX1" fmla="*/ 836447 w 2176704"/>
              <a:gd name="connsiteY1" fmla="*/ 22047 h 1722839"/>
              <a:gd name="connsiteX2" fmla="*/ 1222010 w 2176704"/>
              <a:gd name="connsiteY2" fmla="*/ 288893 h 1722839"/>
              <a:gd name="connsiteX3" fmla="*/ 1333771 w 2176704"/>
              <a:gd name="connsiteY3" fmla="*/ 560674 h 1722839"/>
              <a:gd name="connsiteX4" fmla="*/ 1912890 w 2176704"/>
              <a:gd name="connsiteY4" fmla="*/ 652114 h 1722839"/>
              <a:gd name="connsiteX5" fmla="*/ 2159948 w 2176704"/>
              <a:gd name="connsiteY5" fmla="*/ 1051399 h 1722839"/>
              <a:gd name="connsiteX6" fmla="*/ 978687 w 2176704"/>
              <a:gd name="connsiteY6" fmla="*/ 1720071 h 1722839"/>
              <a:gd name="connsiteX7" fmla="*/ 626 w 2176704"/>
              <a:gd name="connsiteY7" fmla="*/ 774539 h 1722839"/>
              <a:gd name="connsiteX0" fmla="*/ 626 w 2176704"/>
              <a:gd name="connsiteY0" fmla="*/ 774539 h 1722839"/>
              <a:gd name="connsiteX1" fmla="*/ 836447 w 2176704"/>
              <a:gd name="connsiteY1" fmla="*/ 22047 h 1722839"/>
              <a:gd name="connsiteX2" fmla="*/ 1222010 w 2176704"/>
              <a:gd name="connsiteY2" fmla="*/ 288893 h 1722839"/>
              <a:gd name="connsiteX3" fmla="*/ 1333771 w 2176704"/>
              <a:gd name="connsiteY3" fmla="*/ 560674 h 1722839"/>
              <a:gd name="connsiteX4" fmla="*/ 1912890 w 2176704"/>
              <a:gd name="connsiteY4" fmla="*/ 652114 h 1722839"/>
              <a:gd name="connsiteX5" fmla="*/ 2159948 w 2176704"/>
              <a:gd name="connsiteY5" fmla="*/ 1051399 h 1722839"/>
              <a:gd name="connsiteX6" fmla="*/ 978687 w 2176704"/>
              <a:gd name="connsiteY6" fmla="*/ 1720071 h 1722839"/>
              <a:gd name="connsiteX7" fmla="*/ 626 w 2176704"/>
              <a:gd name="connsiteY7" fmla="*/ 774539 h 1722839"/>
              <a:gd name="connsiteX0" fmla="*/ 629 w 2176707"/>
              <a:gd name="connsiteY0" fmla="*/ 774539 h 1722839"/>
              <a:gd name="connsiteX1" fmla="*/ 836450 w 2176707"/>
              <a:gd name="connsiteY1" fmla="*/ 22047 h 1722839"/>
              <a:gd name="connsiteX2" fmla="*/ 1239793 w 2176707"/>
              <a:gd name="connsiteY2" fmla="*/ 288893 h 1722839"/>
              <a:gd name="connsiteX3" fmla="*/ 1333774 w 2176707"/>
              <a:gd name="connsiteY3" fmla="*/ 560674 h 1722839"/>
              <a:gd name="connsiteX4" fmla="*/ 1912893 w 2176707"/>
              <a:gd name="connsiteY4" fmla="*/ 652114 h 1722839"/>
              <a:gd name="connsiteX5" fmla="*/ 2159951 w 2176707"/>
              <a:gd name="connsiteY5" fmla="*/ 1051399 h 1722839"/>
              <a:gd name="connsiteX6" fmla="*/ 978690 w 2176707"/>
              <a:gd name="connsiteY6" fmla="*/ 1720071 h 1722839"/>
              <a:gd name="connsiteX7" fmla="*/ 629 w 2176707"/>
              <a:gd name="connsiteY7" fmla="*/ 774539 h 1722839"/>
              <a:gd name="connsiteX0" fmla="*/ 629 w 2176707"/>
              <a:gd name="connsiteY0" fmla="*/ 776143 h 1724443"/>
              <a:gd name="connsiteX1" fmla="*/ 836450 w 2176707"/>
              <a:gd name="connsiteY1" fmla="*/ 23651 h 1724443"/>
              <a:gd name="connsiteX2" fmla="*/ 1239793 w 2176707"/>
              <a:gd name="connsiteY2" fmla="*/ 290497 h 1724443"/>
              <a:gd name="connsiteX3" fmla="*/ 1333774 w 2176707"/>
              <a:gd name="connsiteY3" fmla="*/ 562278 h 1724443"/>
              <a:gd name="connsiteX4" fmla="*/ 1912893 w 2176707"/>
              <a:gd name="connsiteY4" fmla="*/ 653718 h 1724443"/>
              <a:gd name="connsiteX5" fmla="*/ 2159951 w 2176707"/>
              <a:gd name="connsiteY5" fmla="*/ 1053003 h 1724443"/>
              <a:gd name="connsiteX6" fmla="*/ 978690 w 2176707"/>
              <a:gd name="connsiteY6" fmla="*/ 1721675 h 1724443"/>
              <a:gd name="connsiteX7" fmla="*/ 629 w 2176707"/>
              <a:gd name="connsiteY7" fmla="*/ 776143 h 1724443"/>
              <a:gd name="connsiteX0" fmla="*/ 629 w 2176707"/>
              <a:gd name="connsiteY0" fmla="*/ 776143 h 1724443"/>
              <a:gd name="connsiteX1" fmla="*/ 836450 w 2176707"/>
              <a:gd name="connsiteY1" fmla="*/ 23651 h 1724443"/>
              <a:gd name="connsiteX2" fmla="*/ 1239793 w 2176707"/>
              <a:gd name="connsiteY2" fmla="*/ 290497 h 1724443"/>
              <a:gd name="connsiteX3" fmla="*/ 1333774 w 2176707"/>
              <a:gd name="connsiteY3" fmla="*/ 562278 h 1724443"/>
              <a:gd name="connsiteX4" fmla="*/ 1912893 w 2176707"/>
              <a:gd name="connsiteY4" fmla="*/ 653718 h 1724443"/>
              <a:gd name="connsiteX5" fmla="*/ 2159951 w 2176707"/>
              <a:gd name="connsiteY5" fmla="*/ 1053003 h 1724443"/>
              <a:gd name="connsiteX6" fmla="*/ 978690 w 2176707"/>
              <a:gd name="connsiteY6" fmla="*/ 1721675 h 1724443"/>
              <a:gd name="connsiteX7" fmla="*/ 629 w 2176707"/>
              <a:gd name="connsiteY7" fmla="*/ 776143 h 1724443"/>
              <a:gd name="connsiteX0" fmla="*/ 629 w 2176707"/>
              <a:gd name="connsiteY0" fmla="*/ 776143 h 1724443"/>
              <a:gd name="connsiteX1" fmla="*/ 836450 w 2176707"/>
              <a:gd name="connsiteY1" fmla="*/ 23651 h 1724443"/>
              <a:gd name="connsiteX2" fmla="*/ 1239793 w 2176707"/>
              <a:gd name="connsiteY2" fmla="*/ 290497 h 1724443"/>
              <a:gd name="connsiteX3" fmla="*/ 1333774 w 2176707"/>
              <a:gd name="connsiteY3" fmla="*/ 562278 h 1724443"/>
              <a:gd name="connsiteX4" fmla="*/ 1912893 w 2176707"/>
              <a:gd name="connsiteY4" fmla="*/ 653718 h 1724443"/>
              <a:gd name="connsiteX5" fmla="*/ 2159951 w 2176707"/>
              <a:gd name="connsiteY5" fmla="*/ 1053003 h 1724443"/>
              <a:gd name="connsiteX6" fmla="*/ 978690 w 2176707"/>
              <a:gd name="connsiteY6" fmla="*/ 1721675 h 1724443"/>
              <a:gd name="connsiteX7" fmla="*/ 629 w 2176707"/>
              <a:gd name="connsiteY7" fmla="*/ 776143 h 1724443"/>
              <a:gd name="connsiteX0" fmla="*/ 629 w 2176707"/>
              <a:gd name="connsiteY0" fmla="*/ 776143 h 1724443"/>
              <a:gd name="connsiteX1" fmla="*/ 836450 w 2176707"/>
              <a:gd name="connsiteY1" fmla="*/ 23651 h 1724443"/>
              <a:gd name="connsiteX2" fmla="*/ 1239793 w 2176707"/>
              <a:gd name="connsiteY2" fmla="*/ 290497 h 1724443"/>
              <a:gd name="connsiteX3" fmla="*/ 1333774 w 2176707"/>
              <a:gd name="connsiteY3" fmla="*/ 562278 h 1724443"/>
              <a:gd name="connsiteX4" fmla="*/ 1912893 w 2176707"/>
              <a:gd name="connsiteY4" fmla="*/ 653718 h 1724443"/>
              <a:gd name="connsiteX5" fmla="*/ 2159951 w 2176707"/>
              <a:gd name="connsiteY5" fmla="*/ 1053003 h 1724443"/>
              <a:gd name="connsiteX6" fmla="*/ 978690 w 2176707"/>
              <a:gd name="connsiteY6" fmla="*/ 1721675 h 1724443"/>
              <a:gd name="connsiteX7" fmla="*/ 629 w 2176707"/>
              <a:gd name="connsiteY7" fmla="*/ 776143 h 1724443"/>
              <a:gd name="connsiteX0" fmla="*/ 629 w 2176707"/>
              <a:gd name="connsiteY0" fmla="*/ 776143 h 1724443"/>
              <a:gd name="connsiteX1" fmla="*/ 836450 w 2176707"/>
              <a:gd name="connsiteY1" fmla="*/ 23651 h 1724443"/>
              <a:gd name="connsiteX2" fmla="*/ 1239793 w 2176707"/>
              <a:gd name="connsiteY2" fmla="*/ 290497 h 1724443"/>
              <a:gd name="connsiteX3" fmla="*/ 1321074 w 2176707"/>
              <a:gd name="connsiteY3" fmla="*/ 574978 h 1724443"/>
              <a:gd name="connsiteX4" fmla="*/ 1912893 w 2176707"/>
              <a:gd name="connsiteY4" fmla="*/ 653718 h 1724443"/>
              <a:gd name="connsiteX5" fmla="*/ 2159951 w 2176707"/>
              <a:gd name="connsiteY5" fmla="*/ 1053003 h 1724443"/>
              <a:gd name="connsiteX6" fmla="*/ 978690 w 2176707"/>
              <a:gd name="connsiteY6" fmla="*/ 1721675 h 1724443"/>
              <a:gd name="connsiteX7" fmla="*/ 629 w 2176707"/>
              <a:gd name="connsiteY7" fmla="*/ 776143 h 1724443"/>
              <a:gd name="connsiteX0" fmla="*/ 629 w 2176707"/>
              <a:gd name="connsiteY0" fmla="*/ 776143 h 1724443"/>
              <a:gd name="connsiteX1" fmla="*/ 836450 w 2176707"/>
              <a:gd name="connsiteY1" fmla="*/ 23651 h 1724443"/>
              <a:gd name="connsiteX2" fmla="*/ 1239793 w 2176707"/>
              <a:gd name="connsiteY2" fmla="*/ 290497 h 1724443"/>
              <a:gd name="connsiteX3" fmla="*/ 1321074 w 2176707"/>
              <a:gd name="connsiteY3" fmla="*/ 574978 h 1724443"/>
              <a:gd name="connsiteX4" fmla="*/ 1912893 w 2176707"/>
              <a:gd name="connsiteY4" fmla="*/ 653718 h 1724443"/>
              <a:gd name="connsiteX5" fmla="*/ 2159951 w 2176707"/>
              <a:gd name="connsiteY5" fmla="*/ 1053003 h 1724443"/>
              <a:gd name="connsiteX6" fmla="*/ 978690 w 2176707"/>
              <a:gd name="connsiteY6" fmla="*/ 1721675 h 1724443"/>
              <a:gd name="connsiteX7" fmla="*/ 629 w 2176707"/>
              <a:gd name="connsiteY7" fmla="*/ 776143 h 1724443"/>
              <a:gd name="connsiteX0" fmla="*/ 629 w 2176707"/>
              <a:gd name="connsiteY0" fmla="*/ 776143 h 1724443"/>
              <a:gd name="connsiteX1" fmla="*/ 836450 w 2176707"/>
              <a:gd name="connsiteY1" fmla="*/ 23651 h 1724443"/>
              <a:gd name="connsiteX2" fmla="*/ 1239793 w 2176707"/>
              <a:gd name="connsiteY2" fmla="*/ 290497 h 1724443"/>
              <a:gd name="connsiteX3" fmla="*/ 1321074 w 2176707"/>
              <a:gd name="connsiteY3" fmla="*/ 574978 h 1724443"/>
              <a:gd name="connsiteX4" fmla="*/ 1912893 w 2176707"/>
              <a:gd name="connsiteY4" fmla="*/ 653718 h 1724443"/>
              <a:gd name="connsiteX5" fmla="*/ 2159951 w 2176707"/>
              <a:gd name="connsiteY5" fmla="*/ 1053003 h 1724443"/>
              <a:gd name="connsiteX6" fmla="*/ 978690 w 2176707"/>
              <a:gd name="connsiteY6" fmla="*/ 1721675 h 1724443"/>
              <a:gd name="connsiteX7" fmla="*/ 629 w 2176707"/>
              <a:gd name="connsiteY7" fmla="*/ 776143 h 1724443"/>
              <a:gd name="connsiteX0" fmla="*/ 629 w 2176707"/>
              <a:gd name="connsiteY0" fmla="*/ 776143 h 1724443"/>
              <a:gd name="connsiteX1" fmla="*/ 836450 w 2176707"/>
              <a:gd name="connsiteY1" fmla="*/ 23651 h 1724443"/>
              <a:gd name="connsiteX2" fmla="*/ 1239793 w 2176707"/>
              <a:gd name="connsiteY2" fmla="*/ 290497 h 1724443"/>
              <a:gd name="connsiteX3" fmla="*/ 1343934 w 2176707"/>
              <a:gd name="connsiteY3" fmla="*/ 648638 h 1724443"/>
              <a:gd name="connsiteX4" fmla="*/ 1912893 w 2176707"/>
              <a:gd name="connsiteY4" fmla="*/ 653718 h 1724443"/>
              <a:gd name="connsiteX5" fmla="*/ 2159951 w 2176707"/>
              <a:gd name="connsiteY5" fmla="*/ 1053003 h 1724443"/>
              <a:gd name="connsiteX6" fmla="*/ 978690 w 2176707"/>
              <a:gd name="connsiteY6" fmla="*/ 1721675 h 1724443"/>
              <a:gd name="connsiteX7" fmla="*/ 629 w 2176707"/>
              <a:gd name="connsiteY7" fmla="*/ 776143 h 1724443"/>
              <a:gd name="connsiteX0" fmla="*/ 629 w 2177430"/>
              <a:gd name="connsiteY0" fmla="*/ 776143 h 1724443"/>
              <a:gd name="connsiteX1" fmla="*/ 836450 w 2177430"/>
              <a:gd name="connsiteY1" fmla="*/ 23651 h 1724443"/>
              <a:gd name="connsiteX2" fmla="*/ 1239793 w 2177430"/>
              <a:gd name="connsiteY2" fmla="*/ 290497 h 1724443"/>
              <a:gd name="connsiteX3" fmla="*/ 1343934 w 2177430"/>
              <a:gd name="connsiteY3" fmla="*/ 648638 h 1724443"/>
              <a:gd name="connsiteX4" fmla="*/ 1920513 w 2177430"/>
              <a:gd name="connsiteY4" fmla="*/ 638478 h 1724443"/>
              <a:gd name="connsiteX5" fmla="*/ 2159951 w 2177430"/>
              <a:gd name="connsiteY5" fmla="*/ 1053003 h 1724443"/>
              <a:gd name="connsiteX6" fmla="*/ 978690 w 2177430"/>
              <a:gd name="connsiteY6" fmla="*/ 1721675 h 1724443"/>
              <a:gd name="connsiteX7" fmla="*/ 629 w 2177430"/>
              <a:gd name="connsiteY7" fmla="*/ 776143 h 1724443"/>
              <a:gd name="connsiteX0" fmla="*/ 629 w 2177430"/>
              <a:gd name="connsiteY0" fmla="*/ 776143 h 1724443"/>
              <a:gd name="connsiteX1" fmla="*/ 836450 w 2177430"/>
              <a:gd name="connsiteY1" fmla="*/ 23651 h 1724443"/>
              <a:gd name="connsiteX2" fmla="*/ 1239793 w 2177430"/>
              <a:gd name="connsiteY2" fmla="*/ 290497 h 1724443"/>
              <a:gd name="connsiteX3" fmla="*/ 1343934 w 2177430"/>
              <a:gd name="connsiteY3" fmla="*/ 648638 h 1724443"/>
              <a:gd name="connsiteX4" fmla="*/ 1920513 w 2177430"/>
              <a:gd name="connsiteY4" fmla="*/ 638478 h 1724443"/>
              <a:gd name="connsiteX5" fmla="*/ 2159951 w 2177430"/>
              <a:gd name="connsiteY5" fmla="*/ 1053003 h 1724443"/>
              <a:gd name="connsiteX6" fmla="*/ 978690 w 2177430"/>
              <a:gd name="connsiteY6" fmla="*/ 1721675 h 1724443"/>
              <a:gd name="connsiteX7" fmla="*/ 629 w 2177430"/>
              <a:gd name="connsiteY7" fmla="*/ 776143 h 1724443"/>
              <a:gd name="connsiteX0" fmla="*/ 33391 w 2210192"/>
              <a:gd name="connsiteY0" fmla="*/ 754489 h 1702789"/>
              <a:gd name="connsiteX1" fmla="*/ 287035 w 2210192"/>
              <a:gd name="connsiteY1" fmla="*/ 360284 h 1702789"/>
              <a:gd name="connsiteX2" fmla="*/ 869212 w 2210192"/>
              <a:gd name="connsiteY2" fmla="*/ 1997 h 1702789"/>
              <a:gd name="connsiteX3" fmla="*/ 1272555 w 2210192"/>
              <a:gd name="connsiteY3" fmla="*/ 268843 h 1702789"/>
              <a:gd name="connsiteX4" fmla="*/ 1376696 w 2210192"/>
              <a:gd name="connsiteY4" fmla="*/ 626984 h 1702789"/>
              <a:gd name="connsiteX5" fmla="*/ 1953275 w 2210192"/>
              <a:gd name="connsiteY5" fmla="*/ 616824 h 1702789"/>
              <a:gd name="connsiteX6" fmla="*/ 2192713 w 2210192"/>
              <a:gd name="connsiteY6" fmla="*/ 1031349 h 1702789"/>
              <a:gd name="connsiteX7" fmla="*/ 1011452 w 2210192"/>
              <a:gd name="connsiteY7" fmla="*/ 1700021 h 1702789"/>
              <a:gd name="connsiteX8" fmla="*/ 33391 w 2210192"/>
              <a:gd name="connsiteY8" fmla="*/ 754489 h 1702789"/>
              <a:gd name="connsiteX0" fmla="*/ 14784 w 2191585"/>
              <a:gd name="connsiteY0" fmla="*/ 759233 h 1707533"/>
              <a:gd name="connsiteX1" fmla="*/ 433528 w 2191585"/>
              <a:gd name="connsiteY1" fmla="*/ 471708 h 1707533"/>
              <a:gd name="connsiteX2" fmla="*/ 850605 w 2191585"/>
              <a:gd name="connsiteY2" fmla="*/ 6741 h 1707533"/>
              <a:gd name="connsiteX3" fmla="*/ 1253948 w 2191585"/>
              <a:gd name="connsiteY3" fmla="*/ 273587 h 1707533"/>
              <a:gd name="connsiteX4" fmla="*/ 1358089 w 2191585"/>
              <a:gd name="connsiteY4" fmla="*/ 631728 h 1707533"/>
              <a:gd name="connsiteX5" fmla="*/ 1934668 w 2191585"/>
              <a:gd name="connsiteY5" fmla="*/ 621568 h 1707533"/>
              <a:gd name="connsiteX6" fmla="*/ 2174106 w 2191585"/>
              <a:gd name="connsiteY6" fmla="*/ 1036093 h 1707533"/>
              <a:gd name="connsiteX7" fmla="*/ 992845 w 2191585"/>
              <a:gd name="connsiteY7" fmla="*/ 1704765 h 1707533"/>
              <a:gd name="connsiteX8" fmla="*/ 14784 w 2191585"/>
              <a:gd name="connsiteY8" fmla="*/ 759233 h 1707533"/>
              <a:gd name="connsiteX0" fmla="*/ 19377 w 2089498"/>
              <a:gd name="connsiteY0" fmla="*/ 926873 h 1705234"/>
              <a:gd name="connsiteX1" fmla="*/ 331441 w 2089498"/>
              <a:gd name="connsiteY1" fmla="*/ 471708 h 1705234"/>
              <a:gd name="connsiteX2" fmla="*/ 748518 w 2089498"/>
              <a:gd name="connsiteY2" fmla="*/ 6741 h 1705234"/>
              <a:gd name="connsiteX3" fmla="*/ 1151861 w 2089498"/>
              <a:gd name="connsiteY3" fmla="*/ 273587 h 1705234"/>
              <a:gd name="connsiteX4" fmla="*/ 1256002 w 2089498"/>
              <a:gd name="connsiteY4" fmla="*/ 631728 h 1705234"/>
              <a:gd name="connsiteX5" fmla="*/ 1832581 w 2089498"/>
              <a:gd name="connsiteY5" fmla="*/ 621568 h 1705234"/>
              <a:gd name="connsiteX6" fmla="*/ 2072019 w 2089498"/>
              <a:gd name="connsiteY6" fmla="*/ 1036093 h 1705234"/>
              <a:gd name="connsiteX7" fmla="*/ 890758 w 2089498"/>
              <a:gd name="connsiteY7" fmla="*/ 1704765 h 1705234"/>
              <a:gd name="connsiteX8" fmla="*/ 19377 w 2089498"/>
              <a:gd name="connsiteY8" fmla="*/ 926873 h 1705234"/>
              <a:gd name="connsiteX0" fmla="*/ 19377 w 2089498"/>
              <a:gd name="connsiteY0" fmla="*/ 926873 h 1729134"/>
              <a:gd name="connsiteX1" fmla="*/ 331441 w 2089498"/>
              <a:gd name="connsiteY1" fmla="*/ 471708 h 1729134"/>
              <a:gd name="connsiteX2" fmla="*/ 748518 w 2089498"/>
              <a:gd name="connsiteY2" fmla="*/ 6741 h 1729134"/>
              <a:gd name="connsiteX3" fmla="*/ 1151861 w 2089498"/>
              <a:gd name="connsiteY3" fmla="*/ 273587 h 1729134"/>
              <a:gd name="connsiteX4" fmla="*/ 1256002 w 2089498"/>
              <a:gd name="connsiteY4" fmla="*/ 631728 h 1729134"/>
              <a:gd name="connsiteX5" fmla="*/ 1832581 w 2089498"/>
              <a:gd name="connsiteY5" fmla="*/ 621568 h 1729134"/>
              <a:gd name="connsiteX6" fmla="*/ 2072019 w 2089498"/>
              <a:gd name="connsiteY6" fmla="*/ 1036093 h 1729134"/>
              <a:gd name="connsiteX7" fmla="*/ 890758 w 2089498"/>
              <a:gd name="connsiteY7" fmla="*/ 1704765 h 1729134"/>
              <a:gd name="connsiteX8" fmla="*/ 511780 w 2089498"/>
              <a:gd name="connsiteY8" fmla="*/ 1520728 h 1729134"/>
              <a:gd name="connsiteX9" fmla="*/ 19377 w 2089498"/>
              <a:gd name="connsiteY9" fmla="*/ 926873 h 1729134"/>
              <a:gd name="connsiteX0" fmla="*/ 3221 w 2073342"/>
              <a:gd name="connsiteY0" fmla="*/ 926873 h 1709630"/>
              <a:gd name="connsiteX1" fmla="*/ 315285 w 2073342"/>
              <a:gd name="connsiteY1" fmla="*/ 471708 h 1709630"/>
              <a:gd name="connsiteX2" fmla="*/ 732362 w 2073342"/>
              <a:gd name="connsiteY2" fmla="*/ 6741 h 1709630"/>
              <a:gd name="connsiteX3" fmla="*/ 1135705 w 2073342"/>
              <a:gd name="connsiteY3" fmla="*/ 273587 h 1709630"/>
              <a:gd name="connsiteX4" fmla="*/ 1239846 w 2073342"/>
              <a:gd name="connsiteY4" fmla="*/ 631728 h 1709630"/>
              <a:gd name="connsiteX5" fmla="*/ 1816425 w 2073342"/>
              <a:gd name="connsiteY5" fmla="*/ 621568 h 1709630"/>
              <a:gd name="connsiteX6" fmla="*/ 2055863 w 2073342"/>
              <a:gd name="connsiteY6" fmla="*/ 1036093 h 1709630"/>
              <a:gd name="connsiteX7" fmla="*/ 874602 w 2073342"/>
              <a:gd name="connsiteY7" fmla="*/ 1704765 h 1709630"/>
              <a:gd name="connsiteX8" fmla="*/ 503244 w 2073342"/>
              <a:gd name="connsiteY8" fmla="*/ 1317528 h 1709630"/>
              <a:gd name="connsiteX9" fmla="*/ 3221 w 2073342"/>
              <a:gd name="connsiteY9" fmla="*/ 926873 h 1709630"/>
              <a:gd name="connsiteX0" fmla="*/ 3221 w 2073342"/>
              <a:gd name="connsiteY0" fmla="*/ 926873 h 1709630"/>
              <a:gd name="connsiteX1" fmla="*/ 315285 w 2073342"/>
              <a:gd name="connsiteY1" fmla="*/ 471708 h 1709630"/>
              <a:gd name="connsiteX2" fmla="*/ 732362 w 2073342"/>
              <a:gd name="connsiteY2" fmla="*/ 6741 h 1709630"/>
              <a:gd name="connsiteX3" fmla="*/ 1135705 w 2073342"/>
              <a:gd name="connsiteY3" fmla="*/ 273587 h 1709630"/>
              <a:gd name="connsiteX4" fmla="*/ 1239846 w 2073342"/>
              <a:gd name="connsiteY4" fmla="*/ 631728 h 1709630"/>
              <a:gd name="connsiteX5" fmla="*/ 1816425 w 2073342"/>
              <a:gd name="connsiteY5" fmla="*/ 621568 h 1709630"/>
              <a:gd name="connsiteX6" fmla="*/ 2055863 w 2073342"/>
              <a:gd name="connsiteY6" fmla="*/ 1036093 h 1709630"/>
              <a:gd name="connsiteX7" fmla="*/ 874602 w 2073342"/>
              <a:gd name="connsiteY7" fmla="*/ 1704765 h 1709630"/>
              <a:gd name="connsiteX8" fmla="*/ 503244 w 2073342"/>
              <a:gd name="connsiteY8" fmla="*/ 1317528 h 1709630"/>
              <a:gd name="connsiteX9" fmla="*/ 3221 w 2073342"/>
              <a:gd name="connsiteY9" fmla="*/ 926873 h 1709630"/>
              <a:gd name="connsiteX0" fmla="*/ 3221 w 2073342"/>
              <a:gd name="connsiteY0" fmla="*/ 926873 h 1712214"/>
              <a:gd name="connsiteX1" fmla="*/ 315285 w 2073342"/>
              <a:gd name="connsiteY1" fmla="*/ 471708 h 1712214"/>
              <a:gd name="connsiteX2" fmla="*/ 732362 w 2073342"/>
              <a:gd name="connsiteY2" fmla="*/ 6741 h 1712214"/>
              <a:gd name="connsiteX3" fmla="*/ 1135705 w 2073342"/>
              <a:gd name="connsiteY3" fmla="*/ 273587 h 1712214"/>
              <a:gd name="connsiteX4" fmla="*/ 1239846 w 2073342"/>
              <a:gd name="connsiteY4" fmla="*/ 631728 h 1712214"/>
              <a:gd name="connsiteX5" fmla="*/ 1816425 w 2073342"/>
              <a:gd name="connsiteY5" fmla="*/ 621568 h 1712214"/>
              <a:gd name="connsiteX6" fmla="*/ 2055863 w 2073342"/>
              <a:gd name="connsiteY6" fmla="*/ 1036093 h 1712214"/>
              <a:gd name="connsiteX7" fmla="*/ 874602 w 2073342"/>
              <a:gd name="connsiteY7" fmla="*/ 1704765 h 1712214"/>
              <a:gd name="connsiteX8" fmla="*/ 503244 w 2073342"/>
              <a:gd name="connsiteY8" fmla="*/ 1317528 h 1712214"/>
              <a:gd name="connsiteX9" fmla="*/ 3221 w 2073342"/>
              <a:gd name="connsiteY9" fmla="*/ 926873 h 1712214"/>
              <a:gd name="connsiteX0" fmla="*/ 3221 w 2064027"/>
              <a:gd name="connsiteY0" fmla="*/ 926873 h 1712234"/>
              <a:gd name="connsiteX1" fmla="*/ 315285 w 2064027"/>
              <a:gd name="connsiteY1" fmla="*/ 471708 h 1712234"/>
              <a:gd name="connsiteX2" fmla="*/ 732362 w 2064027"/>
              <a:gd name="connsiteY2" fmla="*/ 6741 h 1712234"/>
              <a:gd name="connsiteX3" fmla="*/ 1135705 w 2064027"/>
              <a:gd name="connsiteY3" fmla="*/ 273587 h 1712234"/>
              <a:gd name="connsiteX4" fmla="*/ 1239846 w 2064027"/>
              <a:gd name="connsiteY4" fmla="*/ 631728 h 1712234"/>
              <a:gd name="connsiteX5" fmla="*/ 1816425 w 2064027"/>
              <a:gd name="connsiteY5" fmla="*/ 621568 h 1712234"/>
              <a:gd name="connsiteX6" fmla="*/ 2045470 w 2064027"/>
              <a:gd name="connsiteY6" fmla="*/ 1035632 h 1712234"/>
              <a:gd name="connsiteX7" fmla="*/ 874602 w 2064027"/>
              <a:gd name="connsiteY7" fmla="*/ 1704765 h 1712234"/>
              <a:gd name="connsiteX8" fmla="*/ 503244 w 2064027"/>
              <a:gd name="connsiteY8" fmla="*/ 1317528 h 1712234"/>
              <a:gd name="connsiteX9" fmla="*/ 3221 w 2064027"/>
              <a:gd name="connsiteY9" fmla="*/ 926873 h 1712234"/>
              <a:gd name="connsiteX0" fmla="*/ 3221 w 2075074"/>
              <a:gd name="connsiteY0" fmla="*/ 926873 h 1712234"/>
              <a:gd name="connsiteX1" fmla="*/ 315285 w 2075074"/>
              <a:gd name="connsiteY1" fmla="*/ 471708 h 1712234"/>
              <a:gd name="connsiteX2" fmla="*/ 732362 w 2075074"/>
              <a:gd name="connsiteY2" fmla="*/ 6741 h 1712234"/>
              <a:gd name="connsiteX3" fmla="*/ 1135705 w 2075074"/>
              <a:gd name="connsiteY3" fmla="*/ 273587 h 1712234"/>
              <a:gd name="connsiteX4" fmla="*/ 1239846 w 2075074"/>
              <a:gd name="connsiteY4" fmla="*/ 631728 h 1712234"/>
              <a:gd name="connsiteX5" fmla="*/ 1816425 w 2075074"/>
              <a:gd name="connsiteY5" fmla="*/ 621568 h 1712234"/>
              <a:gd name="connsiteX6" fmla="*/ 2045470 w 2075074"/>
              <a:gd name="connsiteY6" fmla="*/ 1035632 h 1712234"/>
              <a:gd name="connsiteX7" fmla="*/ 874602 w 2075074"/>
              <a:gd name="connsiteY7" fmla="*/ 1704765 h 1712234"/>
              <a:gd name="connsiteX8" fmla="*/ 503244 w 2075074"/>
              <a:gd name="connsiteY8" fmla="*/ 1317528 h 1712234"/>
              <a:gd name="connsiteX9" fmla="*/ 3221 w 2075074"/>
              <a:gd name="connsiteY9" fmla="*/ 926873 h 1712234"/>
              <a:gd name="connsiteX0" fmla="*/ 3221 w 2075074"/>
              <a:gd name="connsiteY0" fmla="*/ 926873 h 1712234"/>
              <a:gd name="connsiteX1" fmla="*/ 315285 w 2075074"/>
              <a:gd name="connsiteY1" fmla="*/ 471708 h 1712234"/>
              <a:gd name="connsiteX2" fmla="*/ 732362 w 2075074"/>
              <a:gd name="connsiteY2" fmla="*/ 6741 h 1712234"/>
              <a:gd name="connsiteX3" fmla="*/ 1135705 w 2075074"/>
              <a:gd name="connsiteY3" fmla="*/ 273587 h 1712234"/>
              <a:gd name="connsiteX4" fmla="*/ 1239846 w 2075074"/>
              <a:gd name="connsiteY4" fmla="*/ 631728 h 1712234"/>
              <a:gd name="connsiteX5" fmla="*/ 1816425 w 2075074"/>
              <a:gd name="connsiteY5" fmla="*/ 621568 h 1712234"/>
              <a:gd name="connsiteX6" fmla="*/ 2045470 w 2075074"/>
              <a:gd name="connsiteY6" fmla="*/ 1035632 h 1712234"/>
              <a:gd name="connsiteX7" fmla="*/ 874602 w 2075074"/>
              <a:gd name="connsiteY7" fmla="*/ 1704765 h 1712234"/>
              <a:gd name="connsiteX8" fmla="*/ 503244 w 2075074"/>
              <a:gd name="connsiteY8" fmla="*/ 1317528 h 1712234"/>
              <a:gd name="connsiteX9" fmla="*/ 3221 w 2075074"/>
              <a:gd name="connsiteY9" fmla="*/ 926873 h 1712234"/>
              <a:gd name="connsiteX0" fmla="*/ 3221 w 2075074"/>
              <a:gd name="connsiteY0" fmla="*/ 926873 h 1704820"/>
              <a:gd name="connsiteX1" fmla="*/ 315285 w 2075074"/>
              <a:gd name="connsiteY1" fmla="*/ 471708 h 1704820"/>
              <a:gd name="connsiteX2" fmla="*/ 732362 w 2075074"/>
              <a:gd name="connsiteY2" fmla="*/ 6741 h 1704820"/>
              <a:gd name="connsiteX3" fmla="*/ 1135705 w 2075074"/>
              <a:gd name="connsiteY3" fmla="*/ 273587 h 1704820"/>
              <a:gd name="connsiteX4" fmla="*/ 1239846 w 2075074"/>
              <a:gd name="connsiteY4" fmla="*/ 631728 h 1704820"/>
              <a:gd name="connsiteX5" fmla="*/ 1816425 w 2075074"/>
              <a:gd name="connsiteY5" fmla="*/ 621568 h 1704820"/>
              <a:gd name="connsiteX6" fmla="*/ 2045470 w 2075074"/>
              <a:gd name="connsiteY6" fmla="*/ 1035632 h 1704820"/>
              <a:gd name="connsiteX7" fmla="*/ 874602 w 2075074"/>
              <a:gd name="connsiteY7" fmla="*/ 1704765 h 1704820"/>
              <a:gd name="connsiteX8" fmla="*/ 503244 w 2075074"/>
              <a:gd name="connsiteY8" fmla="*/ 1317528 h 1704820"/>
              <a:gd name="connsiteX9" fmla="*/ 3221 w 2075074"/>
              <a:gd name="connsiteY9" fmla="*/ 926873 h 1704820"/>
              <a:gd name="connsiteX0" fmla="*/ 3221 w 2075074"/>
              <a:gd name="connsiteY0" fmla="*/ 926873 h 1704820"/>
              <a:gd name="connsiteX1" fmla="*/ 315285 w 2075074"/>
              <a:gd name="connsiteY1" fmla="*/ 471708 h 1704820"/>
              <a:gd name="connsiteX2" fmla="*/ 732362 w 2075074"/>
              <a:gd name="connsiteY2" fmla="*/ 6741 h 1704820"/>
              <a:gd name="connsiteX3" fmla="*/ 1135705 w 2075074"/>
              <a:gd name="connsiteY3" fmla="*/ 273587 h 1704820"/>
              <a:gd name="connsiteX4" fmla="*/ 1239846 w 2075074"/>
              <a:gd name="connsiteY4" fmla="*/ 631728 h 1704820"/>
              <a:gd name="connsiteX5" fmla="*/ 1816425 w 2075074"/>
              <a:gd name="connsiteY5" fmla="*/ 621568 h 1704820"/>
              <a:gd name="connsiteX6" fmla="*/ 2045470 w 2075074"/>
              <a:gd name="connsiteY6" fmla="*/ 1035632 h 1704820"/>
              <a:gd name="connsiteX7" fmla="*/ 874602 w 2075074"/>
              <a:gd name="connsiteY7" fmla="*/ 1704765 h 1704820"/>
              <a:gd name="connsiteX8" fmla="*/ 503244 w 2075074"/>
              <a:gd name="connsiteY8" fmla="*/ 1317528 h 1704820"/>
              <a:gd name="connsiteX9" fmla="*/ 3221 w 2075074"/>
              <a:gd name="connsiteY9" fmla="*/ 926873 h 1704820"/>
              <a:gd name="connsiteX0" fmla="*/ 3221 w 2075074"/>
              <a:gd name="connsiteY0" fmla="*/ 926873 h 1704820"/>
              <a:gd name="connsiteX1" fmla="*/ 315285 w 2075074"/>
              <a:gd name="connsiteY1" fmla="*/ 471708 h 1704820"/>
              <a:gd name="connsiteX2" fmla="*/ 732362 w 2075074"/>
              <a:gd name="connsiteY2" fmla="*/ 6741 h 1704820"/>
              <a:gd name="connsiteX3" fmla="*/ 1135705 w 2075074"/>
              <a:gd name="connsiteY3" fmla="*/ 273587 h 1704820"/>
              <a:gd name="connsiteX4" fmla="*/ 1239846 w 2075074"/>
              <a:gd name="connsiteY4" fmla="*/ 631728 h 1704820"/>
              <a:gd name="connsiteX5" fmla="*/ 1816425 w 2075074"/>
              <a:gd name="connsiteY5" fmla="*/ 621568 h 1704820"/>
              <a:gd name="connsiteX6" fmla="*/ 2045470 w 2075074"/>
              <a:gd name="connsiteY6" fmla="*/ 1035632 h 1704820"/>
              <a:gd name="connsiteX7" fmla="*/ 874602 w 2075074"/>
              <a:gd name="connsiteY7" fmla="*/ 1704765 h 1704820"/>
              <a:gd name="connsiteX8" fmla="*/ 503244 w 2075074"/>
              <a:gd name="connsiteY8" fmla="*/ 1317528 h 1704820"/>
              <a:gd name="connsiteX9" fmla="*/ 3221 w 2075074"/>
              <a:gd name="connsiteY9" fmla="*/ 926873 h 1704820"/>
              <a:gd name="connsiteX0" fmla="*/ 3221 w 2075074"/>
              <a:gd name="connsiteY0" fmla="*/ 926873 h 1704820"/>
              <a:gd name="connsiteX1" fmla="*/ 315285 w 2075074"/>
              <a:gd name="connsiteY1" fmla="*/ 471708 h 1704820"/>
              <a:gd name="connsiteX2" fmla="*/ 732362 w 2075074"/>
              <a:gd name="connsiteY2" fmla="*/ 6741 h 1704820"/>
              <a:gd name="connsiteX3" fmla="*/ 1135705 w 2075074"/>
              <a:gd name="connsiteY3" fmla="*/ 273587 h 1704820"/>
              <a:gd name="connsiteX4" fmla="*/ 1239846 w 2075074"/>
              <a:gd name="connsiteY4" fmla="*/ 631728 h 1704820"/>
              <a:gd name="connsiteX5" fmla="*/ 1816425 w 2075074"/>
              <a:gd name="connsiteY5" fmla="*/ 621568 h 1704820"/>
              <a:gd name="connsiteX6" fmla="*/ 2045470 w 2075074"/>
              <a:gd name="connsiteY6" fmla="*/ 1035632 h 1704820"/>
              <a:gd name="connsiteX7" fmla="*/ 874602 w 2075074"/>
              <a:gd name="connsiteY7" fmla="*/ 1704765 h 1704820"/>
              <a:gd name="connsiteX8" fmla="*/ 503244 w 2075074"/>
              <a:gd name="connsiteY8" fmla="*/ 1317528 h 1704820"/>
              <a:gd name="connsiteX9" fmla="*/ 3221 w 2075074"/>
              <a:gd name="connsiteY9" fmla="*/ 926873 h 1704820"/>
              <a:gd name="connsiteX0" fmla="*/ 2934 w 2074787"/>
              <a:gd name="connsiteY0" fmla="*/ 928999 h 1706946"/>
              <a:gd name="connsiteX1" fmla="*/ 321765 w 2074787"/>
              <a:gd name="connsiteY1" fmla="*/ 514365 h 1706946"/>
              <a:gd name="connsiteX2" fmla="*/ 732075 w 2074787"/>
              <a:gd name="connsiteY2" fmla="*/ 8867 h 1706946"/>
              <a:gd name="connsiteX3" fmla="*/ 1135418 w 2074787"/>
              <a:gd name="connsiteY3" fmla="*/ 275713 h 1706946"/>
              <a:gd name="connsiteX4" fmla="*/ 1239559 w 2074787"/>
              <a:gd name="connsiteY4" fmla="*/ 633854 h 1706946"/>
              <a:gd name="connsiteX5" fmla="*/ 1816138 w 2074787"/>
              <a:gd name="connsiteY5" fmla="*/ 623694 h 1706946"/>
              <a:gd name="connsiteX6" fmla="*/ 2045183 w 2074787"/>
              <a:gd name="connsiteY6" fmla="*/ 1037758 h 1706946"/>
              <a:gd name="connsiteX7" fmla="*/ 874315 w 2074787"/>
              <a:gd name="connsiteY7" fmla="*/ 1706891 h 1706946"/>
              <a:gd name="connsiteX8" fmla="*/ 502957 w 2074787"/>
              <a:gd name="connsiteY8" fmla="*/ 1319654 h 1706946"/>
              <a:gd name="connsiteX9" fmla="*/ 2934 w 2074787"/>
              <a:gd name="connsiteY9" fmla="*/ 928999 h 1706946"/>
              <a:gd name="connsiteX0" fmla="*/ 4066 w 2075919"/>
              <a:gd name="connsiteY0" fmla="*/ 928999 h 1706946"/>
              <a:gd name="connsiteX1" fmla="*/ 322897 w 2075919"/>
              <a:gd name="connsiteY1" fmla="*/ 514365 h 1706946"/>
              <a:gd name="connsiteX2" fmla="*/ 733207 w 2075919"/>
              <a:gd name="connsiteY2" fmla="*/ 8867 h 1706946"/>
              <a:gd name="connsiteX3" fmla="*/ 1136550 w 2075919"/>
              <a:gd name="connsiteY3" fmla="*/ 275713 h 1706946"/>
              <a:gd name="connsiteX4" fmla="*/ 1240691 w 2075919"/>
              <a:gd name="connsiteY4" fmla="*/ 633854 h 1706946"/>
              <a:gd name="connsiteX5" fmla="*/ 1817270 w 2075919"/>
              <a:gd name="connsiteY5" fmla="*/ 623694 h 1706946"/>
              <a:gd name="connsiteX6" fmla="*/ 2046315 w 2075919"/>
              <a:gd name="connsiteY6" fmla="*/ 1037758 h 1706946"/>
              <a:gd name="connsiteX7" fmla="*/ 875447 w 2075919"/>
              <a:gd name="connsiteY7" fmla="*/ 1706891 h 1706946"/>
              <a:gd name="connsiteX8" fmla="*/ 504089 w 2075919"/>
              <a:gd name="connsiteY8" fmla="*/ 1319654 h 1706946"/>
              <a:gd name="connsiteX9" fmla="*/ 4066 w 2075919"/>
              <a:gd name="connsiteY9" fmla="*/ 928999 h 1706946"/>
              <a:gd name="connsiteX0" fmla="*/ 4405 w 2076258"/>
              <a:gd name="connsiteY0" fmla="*/ 928999 h 1706946"/>
              <a:gd name="connsiteX1" fmla="*/ 323236 w 2076258"/>
              <a:gd name="connsiteY1" fmla="*/ 514365 h 1706946"/>
              <a:gd name="connsiteX2" fmla="*/ 733546 w 2076258"/>
              <a:gd name="connsiteY2" fmla="*/ 8867 h 1706946"/>
              <a:gd name="connsiteX3" fmla="*/ 1136889 w 2076258"/>
              <a:gd name="connsiteY3" fmla="*/ 275713 h 1706946"/>
              <a:gd name="connsiteX4" fmla="*/ 1241030 w 2076258"/>
              <a:gd name="connsiteY4" fmla="*/ 633854 h 1706946"/>
              <a:gd name="connsiteX5" fmla="*/ 1817609 w 2076258"/>
              <a:gd name="connsiteY5" fmla="*/ 623694 h 1706946"/>
              <a:gd name="connsiteX6" fmla="*/ 2046654 w 2076258"/>
              <a:gd name="connsiteY6" fmla="*/ 1037758 h 1706946"/>
              <a:gd name="connsiteX7" fmla="*/ 875786 w 2076258"/>
              <a:gd name="connsiteY7" fmla="*/ 1706891 h 1706946"/>
              <a:gd name="connsiteX8" fmla="*/ 504428 w 2076258"/>
              <a:gd name="connsiteY8" fmla="*/ 1319654 h 1706946"/>
              <a:gd name="connsiteX9" fmla="*/ 4405 w 2076258"/>
              <a:gd name="connsiteY9" fmla="*/ 928999 h 1706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76258" h="1706946">
                <a:moveTo>
                  <a:pt x="4405" y="928999"/>
                </a:moveTo>
                <a:cubicBezTo>
                  <a:pt x="-25794" y="794784"/>
                  <a:pt x="101307" y="604822"/>
                  <a:pt x="323236" y="514365"/>
                </a:cubicBezTo>
                <a:cubicBezTo>
                  <a:pt x="564615" y="405402"/>
                  <a:pt x="597937" y="48642"/>
                  <a:pt x="733546" y="8867"/>
                </a:cubicBezTo>
                <a:cubicBezTo>
                  <a:pt x="869155" y="-30908"/>
                  <a:pt x="1079402" y="64022"/>
                  <a:pt x="1136889" y="275713"/>
                </a:cubicBezTo>
                <a:cubicBezTo>
                  <a:pt x="1207076" y="558524"/>
                  <a:pt x="1155093" y="577974"/>
                  <a:pt x="1241030" y="633854"/>
                </a:cubicBezTo>
                <a:cubicBezTo>
                  <a:pt x="1409431" y="626259"/>
                  <a:pt x="1609640" y="560957"/>
                  <a:pt x="1817609" y="623694"/>
                </a:cubicBezTo>
                <a:cubicBezTo>
                  <a:pt x="2015418" y="681351"/>
                  <a:pt x="2135160" y="816762"/>
                  <a:pt x="2046654" y="1037758"/>
                </a:cubicBezTo>
                <a:cubicBezTo>
                  <a:pt x="1935022" y="1245349"/>
                  <a:pt x="1132868" y="1712807"/>
                  <a:pt x="875786" y="1706891"/>
                </a:cubicBezTo>
                <a:cubicBezTo>
                  <a:pt x="618704" y="1700975"/>
                  <a:pt x="580973" y="1612161"/>
                  <a:pt x="504428" y="1319654"/>
                </a:cubicBezTo>
                <a:cubicBezTo>
                  <a:pt x="87080" y="1241524"/>
                  <a:pt x="34604" y="1063214"/>
                  <a:pt x="4405" y="928999"/>
                </a:cubicBez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7" name="Google Shape;797;p49">
            <a:extLst>
              <a:ext uri="{FF2B5EF4-FFF2-40B4-BE49-F238E27FC236}">
                <a16:creationId xmlns:a16="http://schemas.microsoft.com/office/drawing/2014/main" id="{F32E5208-5D2F-D02F-BAD0-5F8C023753EF}"/>
              </a:ext>
            </a:extLst>
          </p:cNvPr>
          <p:cNvGrpSpPr/>
          <p:nvPr/>
        </p:nvGrpSpPr>
        <p:grpSpPr>
          <a:xfrm flipH="1">
            <a:off x="573766" y="1867267"/>
            <a:ext cx="2081124" cy="4084261"/>
            <a:chOff x="7287625" y="2493905"/>
            <a:chExt cx="1326525" cy="2649595"/>
          </a:xfrm>
        </p:grpSpPr>
        <p:sp>
          <p:nvSpPr>
            <p:cNvPr id="47" name="Google Shape;827;p49">
              <a:extLst>
                <a:ext uri="{FF2B5EF4-FFF2-40B4-BE49-F238E27FC236}">
                  <a16:creationId xmlns:a16="http://schemas.microsoft.com/office/drawing/2014/main" id="{E0796CC6-0D0C-E90E-7C12-279556B5C8C7}"/>
                </a:ext>
              </a:extLst>
            </p:cNvPr>
            <p:cNvSpPr/>
            <p:nvPr/>
          </p:nvSpPr>
          <p:spPr>
            <a:xfrm>
              <a:off x="7769407" y="2493905"/>
              <a:ext cx="376301" cy="456288"/>
            </a:xfrm>
            <a:custGeom>
              <a:avLst/>
              <a:gdLst/>
              <a:ahLst/>
              <a:cxnLst/>
              <a:rect l="l" t="t" r="r" b="b"/>
              <a:pathLst>
                <a:path w="13707" h="13707" extrusionOk="0">
                  <a:moveTo>
                    <a:pt x="6863" y="0"/>
                  </a:moveTo>
                  <a:cubicBezTo>
                    <a:pt x="3072" y="0"/>
                    <a:pt x="1" y="3071"/>
                    <a:pt x="1" y="6844"/>
                  </a:cubicBezTo>
                  <a:cubicBezTo>
                    <a:pt x="1" y="10635"/>
                    <a:pt x="3072" y="13706"/>
                    <a:pt x="6863" y="13706"/>
                  </a:cubicBezTo>
                  <a:cubicBezTo>
                    <a:pt x="10636" y="13706"/>
                    <a:pt x="13707" y="10635"/>
                    <a:pt x="13707" y="6844"/>
                  </a:cubicBezTo>
                  <a:cubicBezTo>
                    <a:pt x="13707" y="3071"/>
                    <a:pt x="10636" y="0"/>
                    <a:pt x="6863" y="0"/>
                  </a:cubicBezTo>
                  <a:close/>
                </a:path>
              </a:pathLst>
            </a:custGeom>
            <a:solidFill>
              <a:srgbClr val="5346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98;p49">
              <a:extLst>
                <a:ext uri="{FF2B5EF4-FFF2-40B4-BE49-F238E27FC236}">
                  <a16:creationId xmlns:a16="http://schemas.microsoft.com/office/drawing/2014/main" id="{9DC00820-D82E-0175-A248-2DC9AE35FDA9}"/>
                </a:ext>
              </a:extLst>
            </p:cNvPr>
            <p:cNvSpPr/>
            <p:nvPr/>
          </p:nvSpPr>
          <p:spPr>
            <a:xfrm>
              <a:off x="7541175" y="4731150"/>
              <a:ext cx="227025" cy="273975"/>
            </a:xfrm>
            <a:custGeom>
              <a:avLst/>
              <a:gdLst/>
              <a:ahLst/>
              <a:cxnLst/>
              <a:rect l="l" t="t" r="r" b="b"/>
              <a:pathLst>
                <a:path w="9081" h="10959" extrusionOk="0">
                  <a:moveTo>
                    <a:pt x="2521" y="1"/>
                  </a:moveTo>
                  <a:lnTo>
                    <a:pt x="0" y="10333"/>
                  </a:lnTo>
                  <a:lnTo>
                    <a:pt x="6711" y="10958"/>
                  </a:lnTo>
                  <a:lnTo>
                    <a:pt x="9080" y="778"/>
                  </a:lnTo>
                  <a:lnTo>
                    <a:pt x="2521" y="1"/>
                  </a:lnTo>
                  <a:close/>
                </a:path>
              </a:pathLst>
            </a:custGeom>
            <a:solidFill>
              <a:srgbClr val="FCD7C8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99;p49">
              <a:extLst>
                <a:ext uri="{FF2B5EF4-FFF2-40B4-BE49-F238E27FC236}">
                  <a16:creationId xmlns:a16="http://schemas.microsoft.com/office/drawing/2014/main" id="{C280657C-9296-311E-926B-04708C07B81E}"/>
                </a:ext>
              </a:extLst>
            </p:cNvPr>
            <p:cNvSpPr/>
            <p:nvPr/>
          </p:nvSpPr>
          <p:spPr>
            <a:xfrm>
              <a:off x="7287625" y="4938750"/>
              <a:ext cx="484375" cy="204750"/>
            </a:xfrm>
            <a:custGeom>
              <a:avLst/>
              <a:gdLst/>
              <a:ahLst/>
              <a:cxnLst/>
              <a:rect l="l" t="t" r="r" b="b"/>
              <a:pathLst>
                <a:path w="19375" h="8190" extrusionOk="0">
                  <a:moveTo>
                    <a:pt x="8758" y="0"/>
                  </a:moveTo>
                  <a:lnTo>
                    <a:pt x="6881" y="4209"/>
                  </a:lnTo>
                  <a:lnTo>
                    <a:pt x="0" y="8095"/>
                  </a:lnTo>
                  <a:lnTo>
                    <a:pt x="18085" y="8190"/>
                  </a:lnTo>
                  <a:lnTo>
                    <a:pt x="19374" y="626"/>
                  </a:lnTo>
                  <a:lnTo>
                    <a:pt x="8758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00;p49">
              <a:extLst>
                <a:ext uri="{FF2B5EF4-FFF2-40B4-BE49-F238E27FC236}">
                  <a16:creationId xmlns:a16="http://schemas.microsoft.com/office/drawing/2014/main" id="{1D8894AE-A3B6-61C8-2D51-498D72B9BF6D}"/>
                </a:ext>
              </a:extLst>
            </p:cNvPr>
            <p:cNvSpPr/>
            <p:nvPr/>
          </p:nvSpPr>
          <p:spPr>
            <a:xfrm>
              <a:off x="8071475" y="4717900"/>
              <a:ext cx="166850" cy="284375"/>
            </a:xfrm>
            <a:custGeom>
              <a:avLst/>
              <a:gdLst/>
              <a:ahLst/>
              <a:cxnLst/>
              <a:rect l="l" t="t" r="r" b="b"/>
              <a:pathLst>
                <a:path w="6674" h="11375" extrusionOk="0">
                  <a:moveTo>
                    <a:pt x="6655" y="0"/>
                  </a:moveTo>
                  <a:lnTo>
                    <a:pt x="96" y="739"/>
                  </a:lnTo>
                  <a:lnTo>
                    <a:pt x="1" y="11374"/>
                  </a:lnTo>
                  <a:lnTo>
                    <a:pt x="6674" y="10426"/>
                  </a:lnTo>
                  <a:lnTo>
                    <a:pt x="6655" y="0"/>
                  </a:lnTo>
                  <a:close/>
                </a:path>
              </a:pathLst>
            </a:custGeom>
            <a:solidFill>
              <a:srgbClr val="FCD7C8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01;p49">
              <a:extLst>
                <a:ext uri="{FF2B5EF4-FFF2-40B4-BE49-F238E27FC236}">
                  <a16:creationId xmlns:a16="http://schemas.microsoft.com/office/drawing/2014/main" id="{E67C1236-0E0D-1938-5129-5587F308C198}"/>
                </a:ext>
              </a:extLst>
            </p:cNvPr>
            <p:cNvSpPr/>
            <p:nvPr/>
          </p:nvSpPr>
          <p:spPr>
            <a:xfrm>
              <a:off x="7845425" y="4947750"/>
              <a:ext cx="452150" cy="195750"/>
            </a:xfrm>
            <a:custGeom>
              <a:avLst/>
              <a:gdLst/>
              <a:ahLst/>
              <a:cxnLst/>
              <a:rect l="l" t="t" r="r" b="b"/>
              <a:pathLst>
                <a:path w="18086" h="7830" extrusionOk="0">
                  <a:moveTo>
                    <a:pt x="6977" y="0"/>
                  </a:moveTo>
                  <a:lnTo>
                    <a:pt x="6882" y="3849"/>
                  </a:lnTo>
                  <a:lnTo>
                    <a:pt x="0" y="7735"/>
                  </a:lnTo>
                  <a:lnTo>
                    <a:pt x="18085" y="7830"/>
                  </a:lnTo>
                  <a:lnTo>
                    <a:pt x="18085" y="7830"/>
                  </a:lnTo>
                  <a:lnTo>
                    <a:pt x="17308" y="228"/>
                  </a:lnTo>
                  <a:lnTo>
                    <a:pt x="6977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02;p49">
              <a:extLst>
                <a:ext uri="{FF2B5EF4-FFF2-40B4-BE49-F238E27FC236}">
                  <a16:creationId xmlns:a16="http://schemas.microsoft.com/office/drawing/2014/main" id="{CDD527F7-0954-38A8-8FD7-B8D84217E098}"/>
                </a:ext>
              </a:extLst>
            </p:cNvPr>
            <p:cNvSpPr/>
            <p:nvPr/>
          </p:nvSpPr>
          <p:spPr>
            <a:xfrm>
              <a:off x="7466750" y="3570525"/>
              <a:ext cx="570150" cy="1253550"/>
            </a:xfrm>
            <a:custGeom>
              <a:avLst/>
              <a:gdLst/>
              <a:ahLst/>
              <a:cxnLst/>
              <a:rect l="l" t="t" r="r" b="b"/>
              <a:pathLst>
                <a:path w="22806" h="50142" extrusionOk="0">
                  <a:moveTo>
                    <a:pt x="9764" y="0"/>
                  </a:moveTo>
                  <a:lnTo>
                    <a:pt x="1" y="49004"/>
                  </a:lnTo>
                  <a:lnTo>
                    <a:pt x="14181" y="50142"/>
                  </a:lnTo>
                  <a:lnTo>
                    <a:pt x="20948" y="9081"/>
                  </a:lnTo>
                  <a:lnTo>
                    <a:pt x="22806" y="0"/>
                  </a:lnTo>
                  <a:close/>
                </a:path>
              </a:pathLst>
            </a:custGeom>
            <a:solidFill>
              <a:srgbClr val="EACED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03;p49">
              <a:extLst>
                <a:ext uri="{FF2B5EF4-FFF2-40B4-BE49-F238E27FC236}">
                  <a16:creationId xmlns:a16="http://schemas.microsoft.com/office/drawing/2014/main" id="{58A1E99E-92C6-9C7F-04E5-A21E2CA4028C}"/>
                </a:ext>
              </a:extLst>
            </p:cNvPr>
            <p:cNvSpPr/>
            <p:nvPr/>
          </p:nvSpPr>
          <p:spPr>
            <a:xfrm>
              <a:off x="7883325" y="3763400"/>
              <a:ext cx="87700" cy="446000"/>
            </a:xfrm>
            <a:custGeom>
              <a:avLst/>
              <a:gdLst/>
              <a:ahLst/>
              <a:cxnLst/>
              <a:rect l="l" t="t" r="r" b="b"/>
              <a:pathLst>
                <a:path w="3508" h="17840" fill="none" extrusionOk="0">
                  <a:moveTo>
                    <a:pt x="1" y="1"/>
                  </a:moveTo>
                  <a:lnTo>
                    <a:pt x="2200" y="190"/>
                  </a:lnTo>
                  <a:lnTo>
                    <a:pt x="3508" y="17839"/>
                  </a:lnTo>
                </a:path>
              </a:pathLst>
            </a:custGeom>
            <a:noFill/>
            <a:ln w="2850" cap="flat" cmpd="sng">
              <a:solidFill>
                <a:srgbClr val="3A4A36"/>
              </a:solidFill>
              <a:prstDash val="solid"/>
              <a:miter lim="1895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04;p49">
              <a:extLst>
                <a:ext uri="{FF2B5EF4-FFF2-40B4-BE49-F238E27FC236}">
                  <a16:creationId xmlns:a16="http://schemas.microsoft.com/office/drawing/2014/main" id="{857CAABE-BDBC-EAE5-C79A-D8624D4753CA}"/>
                </a:ext>
              </a:extLst>
            </p:cNvPr>
            <p:cNvSpPr/>
            <p:nvPr/>
          </p:nvSpPr>
          <p:spPr>
            <a:xfrm>
              <a:off x="7808450" y="3446350"/>
              <a:ext cx="548825" cy="1360675"/>
            </a:xfrm>
            <a:custGeom>
              <a:avLst/>
              <a:gdLst/>
              <a:ahLst/>
              <a:cxnLst/>
              <a:rect l="l" t="t" r="r" b="b"/>
              <a:pathLst>
                <a:path w="21953" h="54427" extrusionOk="0">
                  <a:moveTo>
                    <a:pt x="1" y="1"/>
                  </a:moveTo>
                  <a:lnTo>
                    <a:pt x="2996" y="12683"/>
                  </a:lnTo>
                  <a:lnTo>
                    <a:pt x="5195" y="12872"/>
                  </a:lnTo>
                  <a:lnTo>
                    <a:pt x="7242" y="54426"/>
                  </a:lnTo>
                  <a:lnTo>
                    <a:pt x="21953" y="54218"/>
                  </a:lnTo>
                  <a:lnTo>
                    <a:pt x="15792" y="8474"/>
                  </a:lnTo>
                  <a:lnTo>
                    <a:pt x="15128" y="413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CED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05;p49">
              <a:extLst>
                <a:ext uri="{FF2B5EF4-FFF2-40B4-BE49-F238E27FC236}">
                  <a16:creationId xmlns:a16="http://schemas.microsoft.com/office/drawing/2014/main" id="{0C7B8082-D8BC-44E2-7520-11ED0C14B11D}"/>
                </a:ext>
              </a:extLst>
            </p:cNvPr>
            <p:cNvSpPr/>
            <p:nvPr/>
          </p:nvSpPr>
          <p:spPr>
            <a:xfrm>
              <a:off x="7544950" y="2820650"/>
              <a:ext cx="805700" cy="629725"/>
            </a:xfrm>
            <a:custGeom>
              <a:avLst/>
              <a:gdLst/>
              <a:ahLst/>
              <a:cxnLst/>
              <a:rect l="l" t="t" r="r" b="b"/>
              <a:pathLst>
                <a:path w="32228" h="25189" extrusionOk="0">
                  <a:moveTo>
                    <a:pt x="16837" y="0"/>
                  </a:moveTo>
                  <a:cubicBezTo>
                    <a:pt x="16493" y="0"/>
                    <a:pt x="16323" y="43"/>
                    <a:pt x="16323" y="43"/>
                  </a:cubicBezTo>
                  <a:cubicBezTo>
                    <a:pt x="16160" y="21"/>
                    <a:pt x="15992" y="10"/>
                    <a:pt x="15820" y="10"/>
                  </a:cubicBezTo>
                  <a:cubicBezTo>
                    <a:pt x="12287" y="10"/>
                    <a:pt x="6975" y="4623"/>
                    <a:pt x="6162" y="5238"/>
                  </a:cubicBezTo>
                  <a:cubicBezTo>
                    <a:pt x="5309" y="5882"/>
                    <a:pt x="1783" y="13560"/>
                    <a:pt x="892" y="16972"/>
                  </a:cubicBezTo>
                  <a:cubicBezTo>
                    <a:pt x="1" y="20384"/>
                    <a:pt x="2825" y="25029"/>
                    <a:pt x="2825" y="25029"/>
                  </a:cubicBezTo>
                  <a:cubicBezTo>
                    <a:pt x="2825" y="25029"/>
                    <a:pt x="8463" y="25188"/>
                    <a:pt x="14720" y="25188"/>
                  </a:cubicBezTo>
                  <a:cubicBezTo>
                    <a:pt x="22275" y="25188"/>
                    <a:pt x="30732" y="24956"/>
                    <a:pt x="31261" y="23929"/>
                  </a:cubicBezTo>
                  <a:cubicBezTo>
                    <a:pt x="32227" y="22034"/>
                    <a:pt x="30066" y="7418"/>
                    <a:pt x="24588" y="3418"/>
                  </a:cubicBezTo>
                  <a:cubicBezTo>
                    <a:pt x="20418" y="382"/>
                    <a:pt x="17861" y="0"/>
                    <a:pt x="16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06;p49">
              <a:extLst>
                <a:ext uri="{FF2B5EF4-FFF2-40B4-BE49-F238E27FC236}">
                  <a16:creationId xmlns:a16="http://schemas.microsoft.com/office/drawing/2014/main" id="{42E1C92D-70D8-37C7-28B2-9469BD32FB14}"/>
                </a:ext>
              </a:extLst>
            </p:cNvPr>
            <p:cNvSpPr/>
            <p:nvPr/>
          </p:nvSpPr>
          <p:spPr>
            <a:xfrm>
              <a:off x="7669600" y="2826400"/>
              <a:ext cx="538875" cy="842725"/>
            </a:xfrm>
            <a:custGeom>
              <a:avLst/>
              <a:gdLst/>
              <a:ahLst/>
              <a:cxnLst/>
              <a:rect l="l" t="t" r="r" b="b"/>
              <a:pathLst>
                <a:path w="21555" h="33709" extrusionOk="0">
                  <a:moveTo>
                    <a:pt x="11132" y="1"/>
                  </a:moveTo>
                  <a:cubicBezTo>
                    <a:pt x="6881" y="1"/>
                    <a:pt x="1358" y="10847"/>
                    <a:pt x="569" y="24078"/>
                  </a:cubicBezTo>
                  <a:cubicBezTo>
                    <a:pt x="417" y="26751"/>
                    <a:pt x="0" y="31149"/>
                    <a:pt x="417" y="33557"/>
                  </a:cubicBezTo>
                  <a:lnTo>
                    <a:pt x="21137" y="33708"/>
                  </a:lnTo>
                  <a:cubicBezTo>
                    <a:pt x="21554" y="31301"/>
                    <a:pt x="21365" y="27491"/>
                    <a:pt x="21365" y="24799"/>
                  </a:cubicBezTo>
                  <a:cubicBezTo>
                    <a:pt x="21365" y="11415"/>
                    <a:pt x="18218" y="325"/>
                    <a:pt x="11242" y="3"/>
                  </a:cubicBezTo>
                  <a:cubicBezTo>
                    <a:pt x="11205" y="1"/>
                    <a:pt x="11169" y="1"/>
                    <a:pt x="11132" y="1"/>
                  </a:cubicBezTo>
                  <a:close/>
                </a:path>
              </a:pathLst>
            </a:custGeom>
            <a:solidFill>
              <a:srgbClr val="EACED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07;p49">
              <a:extLst>
                <a:ext uri="{FF2B5EF4-FFF2-40B4-BE49-F238E27FC236}">
                  <a16:creationId xmlns:a16="http://schemas.microsoft.com/office/drawing/2014/main" id="{DEBDD3B6-6B22-5551-292D-882826AE0B04}"/>
                </a:ext>
              </a:extLst>
            </p:cNvPr>
            <p:cNvSpPr/>
            <p:nvPr/>
          </p:nvSpPr>
          <p:spPr>
            <a:xfrm>
              <a:off x="7453975" y="2836425"/>
              <a:ext cx="429375" cy="1665375"/>
            </a:xfrm>
            <a:custGeom>
              <a:avLst/>
              <a:gdLst/>
              <a:ahLst/>
              <a:cxnLst/>
              <a:rect l="l" t="t" r="r" b="b"/>
              <a:pathLst>
                <a:path w="17175" h="66615" extrusionOk="0">
                  <a:moveTo>
                    <a:pt x="17175" y="0"/>
                  </a:moveTo>
                  <a:cubicBezTo>
                    <a:pt x="17175" y="0"/>
                    <a:pt x="12853" y="2977"/>
                    <a:pt x="9914" y="12246"/>
                  </a:cubicBezTo>
                  <a:cubicBezTo>
                    <a:pt x="5801" y="25213"/>
                    <a:pt x="0" y="65022"/>
                    <a:pt x="0" y="65022"/>
                  </a:cubicBezTo>
                  <a:lnTo>
                    <a:pt x="15052" y="66615"/>
                  </a:lnTo>
                  <a:lnTo>
                    <a:pt x="16720" y="7545"/>
                  </a:lnTo>
                  <a:lnTo>
                    <a:pt x="1717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08;p49">
              <a:extLst>
                <a:ext uri="{FF2B5EF4-FFF2-40B4-BE49-F238E27FC236}">
                  <a16:creationId xmlns:a16="http://schemas.microsoft.com/office/drawing/2014/main" id="{51514AD5-939F-5BE5-19BA-290A89EFCD1A}"/>
                </a:ext>
              </a:extLst>
            </p:cNvPr>
            <p:cNvSpPr/>
            <p:nvPr/>
          </p:nvSpPr>
          <p:spPr>
            <a:xfrm>
              <a:off x="7792350" y="2863425"/>
              <a:ext cx="71100" cy="691475"/>
            </a:xfrm>
            <a:custGeom>
              <a:avLst/>
              <a:gdLst/>
              <a:ahLst/>
              <a:cxnLst/>
              <a:rect l="l" t="t" r="r" b="b"/>
              <a:pathLst>
                <a:path w="2844" h="27659" fill="none" extrusionOk="0">
                  <a:moveTo>
                    <a:pt x="2844" y="1"/>
                  </a:moveTo>
                  <a:cubicBezTo>
                    <a:pt x="2351" y="1347"/>
                    <a:pt x="588" y="6465"/>
                    <a:pt x="588" y="6465"/>
                  </a:cubicBezTo>
                  <a:lnTo>
                    <a:pt x="1687" y="6730"/>
                  </a:lnTo>
                  <a:lnTo>
                    <a:pt x="1687" y="6768"/>
                  </a:lnTo>
                  <a:lnTo>
                    <a:pt x="0" y="7944"/>
                  </a:lnTo>
                  <a:lnTo>
                    <a:pt x="2104" y="2765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1895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09;p49">
              <a:extLst>
                <a:ext uri="{FF2B5EF4-FFF2-40B4-BE49-F238E27FC236}">
                  <a16:creationId xmlns:a16="http://schemas.microsoft.com/office/drawing/2014/main" id="{459971AD-A53B-255C-018C-D0A3B0644658}"/>
                </a:ext>
              </a:extLst>
            </p:cNvPr>
            <p:cNvSpPr/>
            <p:nvPr/>
          </p:nvSpPr>
          <p:spPr>
            <a:xfrm>
              <a:off x="7615575" y="3707025"/>
              <a:ext cx="159725" cy="13275"/>
            </a:xfrm>
            <a:custGeom>
              <a:avLst/>
              <a:gdLst/>
              <a:ahLst/>
              <a:cxnLst/>
              <a:rect l="l" t="t" r="r" b="b"/>
              <a:pathLst>
                <a:path w="6389" h="531" fill="none" extrusionOk="0">
                  <a:moveTo>
                    <a:pt x="0" y="531"/>
                  </a:moveTo>
                  <a:lnTo>
                    <a:pt x="6389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1895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10;p49">
              <a:extLst>
                <a:ext uri="{FF2B5EF4-FFF2-40B4-BE49-F238E27FC236}">
                  <a16:creationId xmlns:a16="http://schemas.microsoft.com/office/drawing/2014/main" id="{B1F5EB69-F440-0A0D-F701-3922B9E6223F}"/>
                </a:ext>
              </a:extLst>
            </p:cNvPr>
            <p:cNvSpPr/>
            <p:nvPr/>
          </p:nvSpPr>
          <p:spPr>
            <a:xfrm>
              <a:off x="7453975" y="3142575"/>
              <a:ext cx="376300" cy="1359225"/>
            </a:xfrm>
            <a:custGeom>
              <a:avLst/>
              <a:gdLst/>
              <a:ahLst/>
              <a:cxnLst/>
              <a:rect l="l" t="t" r="r" b="b"/>
              <a:pathLst>
                <a:path w="15052" h="54369" fill="none" extrusionOk="0">
                  <a:moveTo>
                    <a:pt x="9914" y="0"/>
                  </a:moveTo>
                  <a:cubicBezTo>
                    <a:pt x="5801" y="12967"/>
                    <a:pt x="0" y="52776"/>
                    <a:pt x="0" y="52776"/>
                  </a:cubicBezTo>
                  <a:lnTo>
                    <a:pt x="15052" y="5436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1895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11;p49">
              <a:extLst>
                <a:ext uri="{FF2B5EF4-FFF2-40B4-BE49-F238E27FC236}">
                  <a16:creationId xmlns:a16="http://schemas.microsoft.com/office/drawing/2014/main" id="{005317FE-28C2-4839-2332-FDBBFFA8002B}"/>
                </a:ext>
              </a:extLst>
            </p:cNvPr>
            <p:cNvSpPr/>
            <p:nvPr/>
          </p:nvSpPr>
          <p:spPr>
            <a:xfrm>
              <a:off x="8028825" y="2836425"/>
              <a:ext cx="444100" cy="1665375"/>
            </a:xfrm>
            <a:custGeom>
              <a:avLst/>
              <a:gdLst/>
              <a:ahLst/>
              <a:cxnLst/>
              <a:rect l="l" t="t" r="r" b="b"/>
              <a:pathLst>
                <a:path w="17764" h="66615" extrusionOk="0">
                  <a:moveTo>
                    <a:pt x="1" y="0"/>
                  </a:moveTo>
                  <a:lnTo>
                    <a:pt x="456" y="7545"/>
                  </a:lnTo>
                  <a:lnTo>
                    <a:pt x="2124" y="66615"/>
                  </a:lnTo>
                  <a:lnTo>
                    <a:pt x="17763" y="66008"/>
                  </a:lnTo>
                  <a:cubicBezTo>
                    <a:pt x="17763" y="66008"/>
                    <a:pt x="11375" y="25213"/>
                    <a:pt x="7261" y="12246"/>
                  </a:cubicBezTo>
                  <a:cubicBezTo>
                    <a:pt x="4323" y="2977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812;p49">
              <a:extLst>
                <a:ext uri="{FF2B5EF4-FFF2-40B4-BE49-F238E27FC236}">
                  <a16:creationId xmlns:a16="http://schemas.microsoft.com/office/drawing/2014/main" id="{765BA102-0FBF-6246-63AC-5E5BD1F4A40F}"/>
                </a:ext>
              </a:extLst>
            </p:cNvPr>
            <p:cNvSpPr/>
            <p:nvPr/>
          </p:nvSpPr>
          <p:spPr>
            <a:xfrm>
              <a:off x="8049200" y="2863425"/>
              <a:ext cx="70650" cy="723700"/>
            </a:xfrm>
            <a:custGeom>
              <a:avLst/>
              <a:gdLst/>
              <a:ahLst/>
              <a:cxnLst/>
              <a:rect l="l" t="t" r="r" b="b"/>
              <a:pathLst>
                <a:path w="2826" h="28948" fill="none" extrusionOk="0">
                  <a:moveTo>
                    <a:pt x="1" y="1"/>
                  </a:moveTo>
                  <a:cubicBezTo>
                    <a:pt x="475" y="1347"/>
                    <a:pt x="2238" y="6465"/>
                    <a:pt x="2238" y="6465"/>
                  </a:cubicBezTo>
                  <a:lnTo>
                    <a:pt x="1138" y="6730"/>
                  </a:lnTo>
                  <a:lnTo>
                    <a:pt x="1138" y="6768"/>
                  </a:lnTo>
                  <a:lnTo>
                    <a:pt x="2825" y="7944"/>
                  </a:lnTo>
                  <a:lnTo>
                    <a:pt x="1062" y="2894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1895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13;p49">
              <a:extLst>
                <a:ext uri="{FF2B5EF4-FFF2-40B4-BE49-F238E27FC236}">
                  <a16:creationId xmlns:a16="http://schemas.microsoft.com/office/drawing/2014/main" id="{2BAC37ED-01BA-579C-510B-A7E2FA1C5736}"/>
                </a:ext>
              </a:extLst>
            </p:cNvPr>
            <p:cNvSpPr/>
            <p:nvPr/>
          </p:nvSpPr>
          <p:spPr>
            <a:xfrm>
              <a:off x="8136875" y="3707025"/>
              <a:ext cx="159750" cy="13275"/>
            </a:xfrm>
            <a:custGeom>
              <a:avLst/>
              <a:gdLst/>
              <a:ahLst/>
              <a:cxnLst/>
              <a:rect l="l" t="t" r="r" b="b"/>
              <a:pathLst>
                <a:path w="6390" h="531" fill="none" extrusionOk="0">
                  <a:moveTo>
                    <a:pt x="6389" y="531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1895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14;p49">
              <a:extLst>
                <a:ext uri="{FF2B5EF4-FFF2-40B4-BE49-F238E27FC236}">
                  <a16:creationId xmlns:a16="http://schemas.microsoft.com/office/drawing/2014/main" id="{634DBCDC-D566-DCFC-2CAA-24135D5F35DA}"/>
                </a:ext>
              </a:extLst>
            </p:cNvPr>
            <p:cNvSpPr/>
            <p:nvPr/>
          </p:nvSpPr>
          <p:spPr>
            <a:xfrm>
              <a:off x="8081900" y="3142575"/>
              <a:ext cx="391025" cy="1359225"/>
            </a:xfrm>
            <a:custGeom>
              <a:avLst/>
              <a:gdLst/>
              <a:ahLst/>
              <a:cxnLst/>
              <a:rect l="l" t="t" r="r" b="b"/>
              <a:pathLst>
                <a:path w="15641" h="54369" fill="none" extrusionOk="0">
                  <a:moveTo>
                    <a:pt x="5138" y="0"/>
                  </a:moveTo>
                  <a:cubicBezTo>
                    <a:pt x="9252" y="12967"/>
                    <a:pt x="15640" y="53762"/>
                    <a:pt x="15640" y="53762"/>
                  </a:cubicBezTo>
                  <a:lnTo>
                    <a:pt x="1" y="5436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1895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15;p49">
              <a:extLst>
                <a:ext uri="{FF2B5EF4-FFF2-40B4-BE49-F238E27FC236}">
                  <a16:creationId xmlns:a16="http://schemas.microsoft.com/office/drawing/2014/main" id="{E1285E3E-C8F8-1F01-2B8E-4C0EB0CF7DB6}"/>
                </a:ext>
              </a:extLst>
            </p:cNvPr>
            <p:cNvSpPr/>
            <p:nvPr/>
          </p:nvSpPr>
          <p:spPr>
            <a:xfrm>
              <a:off x="7688550" y="3208900"/>
              <a:ext cx="214725" cy="178900"/>
            </a:xfrm>
            <a:custGeom>
              <a:avLst/>
              <a:gdLst/>
              <a:ahLst/>
              <a:cxnLst/>
              <a:rect l="l" t="t" r="r" b="b"/>
              <a:pathLst>
                <a:path w="8589" h="7156" extrusionOk="0">
                  <a:moveTo>
                    <a:pt x="3955" y="1"/>
                  </a:moveTo>
                  <a:cubicBezTo>
                    <a:pt x="3945" y="1"/>
                    <a:pt x="3935" y="1"/>
                    <a:pt x="3925" y="1"/>
                  </a:cubicBezTo>
                  <a:cubicBezTo>
                    <a:pt x="3072" y="58"/>
                    <a:pt x="266" y="4267"/>
                    <a:pt x="266" y="4267"/>
                  </a:cubicBezTo>
                  <a:cubicBezTo>
                    <a:pt x="266" y="4267"/>
                    <a:pt x="1" y="7034"/>
                    <a:pt x="1745" y="7148"/>
                  </a:cubicBezTo>
                  <a:cubicBezTo>
                    <a:pt x="1822" y="7153"/>
                    <a:pt x="1901" y="7155"/>
                    <a:pt x="1984" y="7155"/>
                  </a:cubicBezTo>
                  <a:cubicBezTo>
                    <a:pt x="4233" y="7155"/>
                    <a:pt x="8588" y="5480"/>
                    <a:pt x="8588" y="5480"/>
                  </a:cubicBezTo>
                  <a:cubicBezTo>
                    <a:pt x="8588" y="5480"/>
                    <a:pt x="8285" y="703"/>
                    <a:pt x="7318" y="570"/>
                  </a:cubicBezTo>
                  <a:cubicBezTo>
                    <a:pt x="7263" y="562"/>
                    <a:pt x="7203" y="559"/>
                    <a:pt x="7139" y="559"/>
                  </a:cubicBezTo>
                  <a:cubicBezTo>
                    <a:pt x="6089" y="559"/>
                    <a:pt x="3868" y="1518"/>
                    <a:pt x="3868" y="1518"/>
                  </a:cubicBezTo>
                  <a:cubicBezTo>
                    <a:pt x="3868" y="1518"/>
                    <a:pt x="4756" y="1"/>
                    <a:pt x="3955" y="1"/>
                  </a:cubicBezTo>
                  <a:close/>
                </a:path>
              </a:pathLst>
            </a:custGeom>
            <a:solidFill>
              <a:srgbClr val="FCD7C8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16;p49">
              <a:extLst>
                <a:ext uri="{FF2B5EF4-FFF2-40B4-BE49-F238E27FC236}">
                  <a16:creationId xmlns:a16="http://schemas.microsoft.com/office/drawing/2014/main" id="{87BF1A3A-C0D4-7E0D-2CBC-70FE8B863345}"/>
                </a:ext>
              </a:extLst>
            </p:cNvPr>
            <p:cNvSpPr/>
            <p:nvPr/>
          </p:nvSpPr>
          <p:spPr>
            <a:xfrm>
              <a:off x="7733100" y="3142575"/>
              <a:ext cx="82025" cy="104275"/>
            </a:xfrm>
            <a:custGeom>
              <a:avLst/>
              <a:gdLst/>
              <a:ahLst/>
              <a:cxnLst/>
              <a:rect l="l" t="t" r="r" b="b"/>
              <a:pathLst>
                <a:path w="3281" h="4171" extrusionOk="0">
                  <a:moveTo>
                    <a:pt x="1460" y="0"/>
                  </a:moveTo>
                  <a:lnTo>
                    <a:pt x="1" y="948"/>
                  </a:lnTo>
                  <a:lnTo>
                    <a:pt x="2086" y="4171"/>
                  </a:lnTo>
                  <a:lnTo>
                    <a:pt x="3280" y="3716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rgbClr val="9BD5C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17;p49">
              <a:extLst>
                <a:ext uri="{FF2B5EF4-FFF2-40B4-BE49-F238E27FC236}">
                  <a16:creationId xmlns:a16="http://schemas.microsoft.com/office/drawing/2014/main" id="{C7FC0026-A90E-33FD-EE9C-76A5332A2B23}"/>
                </a:ext>
              </a:extLst>
            </p:cNvPr>
            <p:cNvSpPr/>
            <p:nvPr/>
          </p:nvSpPr>
          <p:spPr>
            <a:xfrm>
              <a:off x="7347625" y="2871475"/>
              <a:ext cx="475550" cy="699675"/>
            </a:xfrm>
            <a:custGeom>
              <a:avLst/>
              <a:gdLst/>
              <a:ahLst/>
              <a:cxnLst/>
              <a:rect l="l" t="t" r="r" b="b"/>
              <a:pathLst>
                <a:path w="19022" h="27987" extrusionOk="0">
                  <a:moveTo>
                    <a:pt x="19021" y="1"/>
                  </a:moveTo>
                  <a:cubicBezTo>
                    <a:pt x="14813" y="2200"/>
                    <a:pt x="8462" y="6712"/>
                    <a:pt x="5012" y="14939"/>
                  </a:cubicBezTo>
                  <a:cubicBezTo>
                    <a:pt x="0" y="26812"/>
                    <a:pt x="5513" y="27987"/>
                    <a:pt x="7747" y="27987"/>
                  </a:cubicBezTo>
                  <a:cubicBezTo>
                    <a:pt x="7964" y="27987"/>
                    <a:pt x="8149" y="27976"/>
                    <a:pt x="8292" y="27962"/>
                  </a:cubicBezTo>
                  <a:cubicBezTo>
                    <a:pt x="9903" y="27811"/>
                    <a:pt x="17865" y="23602"/>
                    <a:pt x="17865" y="23602"/>
                  </a:cubicBezTo>
                  <a:lnTo>
                    <a:pt x="15211" y="14939"/>
                  </a:lnTo>
                  <a:lnTo>
                    <a:pt x="11458" y="16512"/>
                  </a:lnTo>
                  <a:lnTo>
                    <a:pt x="11913" y="12133"/>
                  </a:lnTo>
                  <a:lnTo>
                    <a:pt x="18377" y="4153"/>
                  </a:lnTo>
                  <a:lnTo>
                    <a:pt x="19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18;p49">
              <a:extLst>
                <a:ext uri="{FF2B5EF4-FFF2-40B4-BE49-F238E27FC236}">
                  <a16:creationId xmlns:a16="http://schemas.microsoft.com/office/drawing/2014/main" id="{4D3E950B-3D33-60F6-7184-7F99C95AFF25}"/>
                </a:ext>
              </a:extLst>
            </p:cNvPr>
            <p:cNvSpPr/>
            <p:nvPr/>
          </p:nvSpPr>
          <p:spPr>
            <a:xfrm>
              <a:off x="7335475" y="2836425"/>
              <a:ext cx="547875" cy="737925"/>
            </a:xfrm>
            <a:custGeom>
              <a:avLst/>
              <a:gdLst/>
              <a:ahLst/>
              <a:cxnLst/>
              <a:rect l="l" t="t" r="r" b="b"/>
              <a:pathLst>
                <a:path w="21915" h="29517" fill="none" extrusionOk="0">
                  <a:moveTo>
                    <a:pt x="7261" y="19867"/>
                  </a:moveTo>
                  <a:lnTo>
                    <a:pt x="15697" y="16341"/>
                  </a:lnTo>
                  <a:lnTo>
                    <a:pt x="18351" y="25004"/>
                  </a:lnTo>
                  <a:cubicBezTo>
                    <a:pt x="18351" y="25004"/>
                    <a:pt x="10389" y="29213"/>
                    <a:pt x="8778" y="29364"/>
                  </a:cubicBezTo>
                  <a:cubicBezTo>
                    <a:pt x="7166" y="29516"/>
                    <a:pt x="1" y="29364"/>
                    <a:pt x="5498" y="16341"/>
                  </a:cubicBezTo>
                  <a:cubicBezTo>
                    <a:pt x="5498" y="16341"/>
                    <a:pt x="7242" y="11090"/>
                    <a:pt x="12380" y="6464"/>
                  </a:cubicBezTo>
                  <a:cubicBezTo>
                    <a:pt x="17536" y="1839"/>
                    <a:pt x="21915" y="0"/>
                    <a:pt x="21915" y="0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1895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19;p49">
              <a:extLst>
                <a:ext uri="{FF2B5EF4-FFF2-40B4-BE49-F238E27FC236}">
                  <a16:creationId xmlns:a16="http://schemas.microsoft.com/office/drawing/2014/main" id="{246D1B9E-AD05-5F96-BB40-F56B81C2DE68}"/>
                </a:ext>
              </a:extLst>
            </p:cNvPr>
            <p:cNvSpPr/>
            <p:nvPr/>
          </p:nvSpPr>
          <p:spPr>
            <a:xfrm>
              <a:off x="7819825" y="3123150"/>
              <a:ext cx="357850" cy="473950"/>
            </a:xfrm>
            <a:custGeom>
              <a:avLst/>
              <a:gdLst/>
              <a:ahLst/>
              <a:cxnLst/>
              <a:rect l="l" t="t" r="r" b="b"/>
              <a:pathLst>
                <a:path w="14314" h="18958" extrusionOk="0">
                  <a:moveTo>
                    <a:pt x="2617" y="0"/>
                  </a:moveTo>
                  <a:cubicBezTo>
                    <a:pt x="1157" y="0"/>
                    <a:pt x="1" y="1175"/>
                    <a:pt x="1" y="2616"/>
                  </a:cubicBezTo>
                  <a:lnTo>
                    <a:pt x="1" y="16341"/>
                  </a:lnTo>
                  <a:cubicBezTo>
                    <a:pt x="1" y="17782"/>
                    <a:pt x="1157" y="18957"/>
                    <a:pt x="2617" y="18957"/>
                  </a:cubicBezTo>
                  <a:lnTo>
                    <a:pt x="11697" y="18957"/>
                  </a:lnTo>
                  <a:cubicBezTo>
                    <a:pt x="13157" y="18957"/>
                    <a:pt x="14313" y="17782"/>
                    <a:pt x="14313" y="16341"/>
                  </a:cubicBezTo>
                  <a:lnTo>
                    <a:pt x="14313" y="2616"/>
                  </a:lnTo>
                  <a:cubicBezTo>
                    <a:pt x="14313" y="1175"/>
                    <a:pt x="13157" y="0"/>
                    <a:pt x="11697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20;p49">
              <a:extLst>
                <a:ext uri="{FF2B5EF4-FFF2-40B4-BE49-F238E27FC236}">
                  <a16:creationId xmlns:a16="http://schemas.microsoft.com/office/drawing/2014/main" id="{DC366D48-7219-32BF-911C-9E69E72246DC}"/>
                </a:ext>
              </a:extLst>
            </p:cNvPr>
            <p:cNvSpPr/>
            <p:nvPr/>
          </p:nvSpPr>
          <p:spPr>
            <a:xfrm>
              <a:off x="7910350" y="3109875"/>
              <a:ext cx="176800" cy="51200"/>
            </a:xfrm>
            <a:custGeom>
              <a:avLst/>
              <a:gdLst/>
              <a:ahLst/>
              <a:cxnLst/>
              <a:rect l="l" t="t" r="r" b="b"/>
              <a:pathLst>
                <a:path w="7072" h="2048" extrusionOk="0">
                  <a:moveTo>
                    <a:pt x="967" y="0"/>
                  </a:moveTo>
                  <a:cubicBezTo>
                    <a:pt x="437" y="0"/>
                    <a:pt x="1" y="436"/>
                    <a:pt x="1" y="986"/>
                  </a:cubicBezTo>
                  <a:lnTo>
                    <a:pt x="1" y="1062"/>
                  </a:lnTo>
                  <a:cubicBezTo>
                    <a:pt x="1" y="1612"/>
                    <a:pt x="437" y="2048"/>
                    <a:pt x="967" y="2048"/>
                  </a:cubicBezTo>
                  <a:lnTo>
                    <a:pt x="6105" y="2048"/>
                  </a:lnTo>
                  <a:cubicBezTo>
                    <a:pt x="6635" y="2048"/>
                    <a:pt x="7071" y="1612"/>
                    <a:pt x="7071" y="1062"/>
                  </a:cubicBezTo>
                  <a:lnTo>
                    <a:pt x="7071" y="986"/>
                  </a:lnTo>
                  <a:cubicBezTo>
                    <a:pt x="7071" y="436"/>
                    <a:pt x="6635" y="0"/>
                    <a:pt x="6105" y="0"/>
                  </a:cubicBezTo>
                  <a:close/>
                </a:path>
              </a:pathLst>
            </a:custGeom>
            <a:solidFill>
              <a:srgbClr val="9BD5C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21;p49">
              <a:extLst>
                <a:ext uri="{FF2B5EF4-FFF2-40B4-BE49-F238E27FC236}">
                  <a16:creationId xmlns:a16="http://schemas.microsoft.com/office/drawing/2014/main" id="{E4638B7C-A3C4-6E01-1C62-338842D6E890}"/>
                </a:ext>
              </a:extLst>
            </p:cNvPr>
            <p:cNvSpPr/>
            <p:nvPr/>
          </p:nvSpPr>
          <p:spPr>
            <a:xfrm>
              <a:off x="8048725" y="3299450"/>
              <a:ext cx="228950" cy="190525"/>
            </a:xfrm>
            <a:custGeom>
              <a:avLst/>
              <a:gdLst/>
              <a:ahLst/>
              <a:cxnLst/>
              <a:rect l="l" t="t" r="r" b="b"/>
              <a:pathLst>
                <a:path w="9158" h="7621" extrusionOk="0">
                  <a:moveTo>
                    <a:pt x="5157" y="0"/>
                  </a:moveTo>
                  <a:lnTo>
                    <a:pt x="5157" y="1403"/>
                  </a:lnTo>
                  <a:cubicBezTo>
                    <a:pt x="5157" y="1403"/>
                    <a:pt x="2483" y="13"/>
                    <a:pt x="1694" y="13"/>
                  </a:cubicBezTo>
                  <a:cubicBezTo>
                    <a:pt x="1664" y="13"/>
                    <a:pt x="1637" y="15"/>
                    <a:pt x="1612" y="19"/>
                  </a:cubicBezTo>
                  <a:cubicBezTo>
                    <a:pt x="968" y="114"/>
                    <a:pt x="721" y="645"/>
                    <a:pt x="1252" y="1156"/>
                  </a:cubicBezTo>
                  <a:cubicBezTo>
                    <a:pt x="1252" y="1156"/>
                    <a:pt x="1092" y="1114"/>
                    <a:pt x="894" y="1114"/>
                  </a:cubicBezTo>
                  <a:cubicBezTo>
                    <a:pt x="652" y="1114"/>
                    <a:pt x="354" y="1178"/>
                    <a:pt x="228" y="1460"/>
                  </a:cubicBezTo>
                  <a:cubicBezTo>
                    <a:pt x="1" y="1991"/>
                    <a:pt x="399" y="2427"/>
                    <a:pt x="930" y="2711"/>
                  </a:cubicBezTo>
                  <a:cubicBezTo>
                    <a:pt x="930" y="2711"/>
                    <a:pt x="731" y="2640"/>
                    <a:pt x="524" y="2640"/>
                  </a:cubicBezTo>
                  <a:cubicBezTo>
                    <a:pt x="331" y="2640"/>
                    <a:pt x="132" y="2701"/>
                    <a:pt x="77" y="2938"/>
                  </a:cubicBezTo>
                  <a:cubicBezTo>
                    <a:pt x="7" y="3290"/>
                    <a:pt x="686" y="3797"/>
                    <a:pt x="1042" y="4036"/>
                  </a:cubicBezTo>
                  <a:lnTo>
                    <a:pt x="1042" y="4036"/>
                  </a:lnTo>
                  <a:cubicBezTo>
                    <a:pt x="929" y="3974"/>
                    <a:pt x="789" y="3914"/>
                    <a:pt x="668" y="3914"/>
                  </a:cubicBezTo>
                  <a:cubicBezTo>
                    <a:pt x="592" y="3914"/>
                    <a:pt x="524" y="3938"/>
                    <a:pt x="475" y="4000"/>
                  </a:cubicBezTo>
                  <a:cubicBezTo>
                    <a:pt x="285" y="4284"/>
                    <a:pt x="551" y="5024"/>
                    <a:pt x="2617" y="5990"/>
                  </a:cubicBezTo>
                  <a:cubicBezTo>
                    <a:pt x="4702" y="6957"/>
                    <a:pt x="6389" y="7621"/>
                    <a:pt x="6389" y="7621"/>
                  </a:cubicBezTo>
                  <a:lnTo>
                    <a:pt x="9157" y="3128"/>
                  </a:lnTo>
                  <a:lnTo>
                    <a:pt x="5157" y="0"/>
                  </a:lnTo>
                  <a:close/>
                </a:path>
              </a:pathLst>
            </a:custGeom>
            <a:solidFill>
              <a:srgbClr val="FCD7C8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22;p49">
              <a:extLst>
                <a:ext uri="{FF2B5EF4-FFF2-40B4-BE49-F238E27FC236}">
                  <a16:creationId xmlns:a16="http://schemas.microsoft.com/office/drawing/2014/main" id="{E9587410-3227-6719-23B2-BB0EAB0F86B6}"/>
                </a:ext>
              </a:extLst>
            </p:cNvPr>
            <p:cNvSpPr/>
            <p:nvPr/>
          </p:nvSpPr>
          <p:spPr>
            <a:xfrm>
              <a:off x="8071475" y="3400850"/>
              <a:ext cx="58325" cy="29900"/>
            </a:xfrm>
            <a:custGeom>
              <a:avLst/>
              <a:gdLst/>
              <a:ahLst/>
              <a:cxnLst/>
              <a:rect l="l" t="t" r="r" b="b"/>
              <a:pathLst>
                <a:path w="2333" h="1196" fill="none" extrusionOk="0">
                  <a:moveTo>
                    <a:pt x="1" y="1"/>
                  </a:moveTo>
                  <a:lnTo>
                    <a:pt x="2333" y="119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1895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23;p49">
              <a:extLst>
                <a:ext uri="{FF2B5EF4-FFF2-40B4-BE49-F238E27FC236}">
                  <a16:creationId xmlns:a16="http://schemas.microsoft.com/office/drawing/2014/main" id="{77B9D07A-340F-63F1-A56C-28B7563984E2}"/>
                </a:ext>
              </a:extLst>
            </p:cNvPr>
            <p:cNvSpPr/>
            <p:nvPr/>
          </p:nvSpPr>
          <p:spPr>
            <a:xfrm>
              <a:off x="8059625" y="3360575"/>
              <a:ext cx="84400" cy="46475"/>
            </a:xfrm>
            <a:custGeom>
              <a:avLst/>
              <a:gdLst/>
              <a:ahLst/>
              <a:cxnLst/>
              <a:rect l="l" t="t" r="r" b="b"/>
              <a:pathLst>
                <a:path w="3376" h="1859" fill="none" extrusionOk="0">
                  <a:moveTo>
                    <a:pt x="1" y="1"/>
                  </a:moveTo>
                  <a:lnTo>
                    <a:pt x="3375" y="185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1895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24;p49">
              <a:extLst>
                <a:ext uri="{FF2B5EF4-FFF2-40B4-BE49-F238E27FC236}">
                  <a16:creationId xmlns:a16="http://schemas.microsoft.com/office/drawing/2014/main" id="{38E86987-AB4B-28B9-9C56-11EE9140508C}"/>
                </a:ext>
              </a:extLst>
            </p:cNvPr>
            <p:cNvSpPr/>
            <p:nvPr/>
          </p:nvSpPr>
          <p:spPr>
            <a:xfrm>
              <a:off x="8077175" y="3325975"/>
              <a:ext cx="88650" cy="50750"/>
            </a:xfrm>
            <a:custGeom>
              <a:avLst/>
              <a:gdLst/>
              <a:ahLst/>
              <a:cxnLst/>
              <a:rect l="l" t="t" r="r" b="b"/>
              <a:pathLst>
                <a:path w="3546" h="2030" fill="none" extrusionOk="0">
                  <a:moveTo>
                    <a:pt x="0" y="1"/>
                  </a:moveTo>
                  <a:lnTo>
                    <a:pt x="3545" y="202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1895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25;p49">
              <a:extLst>
                <a:ext uri="{FF2B5EF4-FFF2-40B4-BE49-F238E27FC236}">
                  <a16:creationId xmlns:a16="http://schemas.microsoft.com/office/drawing/2014/main" id="{C3904C9C-4D08-BA78-8509-D526223284A1}"/>
                </a:ext>
              </a:extLst>
            </p:cNvPr>
            <p:cNvSpPr/>
            <p:nvPr/>
          </p:nvSpPr>
          <p:spPr>
            <a:xfrm>
              <a:off x="8081900" y="2868175"/>
              <a:ext cx="454525" cy="729000"/>
            </a:xfrm>
            <a:custGeom>
              <a:avLst/>
              <a:gdLst/>
              <a:ahLst/>
              <a:cxnLst/>
              <a:rect l="l" t="t" r="r" b="b"/>
              <a:pathLst>
                <a:path w="18181" h="29160" extrusionOk="0">
                  <a:moveTo>
                    <a:pt x="1" y="0"/>
                  </a:moveTo>
                  <a:lnTo>
                    <a:pt x="949" y="1422"/>
                  </a:lnTo>
                  <a:cubicBezTo>
                    <a:pt x="2617" y="2806"/>
                    <a:pt x="4285" y="4512"/>
                    <a:pt x="5233" y="6370"/>
                  </a:cubicBezTo>
                  <a:cubicBezTo>
                    <a:pt x="7261" y="10351"/>
                    <a:pt x="8854" y="15943"/>
                    <a:pt x="9309" y="17649"/>
                  </a:cubicBezTo>
                  <a:cubicBezTo>
                    <a:pt x="8418" y="17422"/>
                    <a:pt x="7792" y="17251"/>
                    <a:pt x="7792" y="17251"/>
                  </a:cubicBezTo>
                  <a:lnTo>
                    <a:pt x="4645" y="26237"/>
                  </a:lnTo>
                  <a:cubicBezTo>
                    <a:pt x="4645" y="26237"/>
                    <a:pt x="8740" y="28170"/>
                    <a:pt x="10427" y="28758"/>
                  </a:cubicBezTo>
                  <a:cubicBezTo>
                    <a:pt x="11011" y="28968"/>
                    <a:pt x="11927" y="29160"/>
                    <a:pt x="12911" y="29160"/>
                  </a:cubicBezTo>
                  <a:cubicBezTo>
                    <a:pt x="14418" y="29160"/>
                    <a:pt x="16084" y="28710"/>
                    <a:pt x="16967" y="27184"/>
                  </a:cubicBezTo>
                  <a:cubicBezTo>
                    <a:pt x="18181" y="25080"/>
                    <a:pt x="17555" y="20436"/>
                    <a:pt x="14446" y="14180"/>
                  </a:cubicBezTo>
                  <a:cubicBezTo>
                    <a:pt x="10749" y="6768"/>
                    <a:pt x="4361" y="1517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26;p49">
              <a:extLst>
                <a:ext uri="{FF2B5EF4-FFF2-40B4-BE49-F238E27FC236}">
                  <a16:creationId xmlns:a16="http://schemas.microsoft.com/office/drawing/2014/main" id="{F1D2F099-89A9-5DDC-0E07-2B53268E74FE}"/>
                </a:ext>
              </a:extLst>
            </p:cNvPr>
            <p:cNvSpPr/>
            <p:nvPr/>
          </p:nvSpPr>
          <p:spPr>
            <a:xfrm>
              <a:off x="8022675" y="2822675"/>
              <a:ext cx="591475" cy="810425"/>
            </a:xfrm>
            <a:custGeom>
              <a:avLst/>
              <a:gdLst/>
              <a:ahLst/>
              <a:cxnLst/>
              <a:rect l="l" t="t" r="r" b="b"/>
              <a:pathLst>
                <a:path w="23659" h="32417" fill="none" extrusionOk="0">
                  <a:moveTo>
                    <a:pt x="15659" y="20701"/>
                  </a:moveTo>
                  <a:cubicBezTo>
                    <a:pt x="13725" y="19924"/>
                    <a:pt x="10161" y="19071"/>
                    <a:pt x="10161" y="19071"/>
                  </a:cubicBezTo>
                  <a:lnTo>
                    <a:pt x="7014" y="28057"/>
                  </a:lnTo>
                  <a:cubicBezTo>
                    <a:pt x="7014" y="28057"/>
                    <a:pt x="11109" y="29971"/>
                    <a:pt x="12796" y="30578"/>
                  </a:cubicBezTo>
                  <a:cubicBezTo>
                    <a:pt x="17820" y="32417"/>
                    <a:pt x="23659" y="29763"/>
                    <a:pt x="16815" y="16000"/>
                  </a:cubicBezTo>
                  <a:cubicBezTo>
                    <a:pt x="16815" y="16000"/>
                    <a:pt x="14104" y="10275"/>
                    <a:pt x="8076" y="5176"/>
                  </a:cubicBezTo>
                  <a:cubicBezTo>
                    <a:pt x="3394" y="1214"/>
                    <a:pt x="891" y="228"/>
                    <a:pt x="0" y="0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1895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28;p49">
              <a:extLst>
                <a:ext uri="{FF2B5EF4-FFF2-40B4-BE49-F238E27FC236}">
                  <a16:creationId xmlns:a16="http://schemas.microsoft.com/office/drawing/2014/main" id="{0FA6BC9B-EF5F-903F-15F3-BD3CBA2375BB}"/>
                </a:ext>
              </a:extLst>
            </p:cNvPr>
            <p:cNvSpPr/>
            <p:nvPr/>
          </p:nvSpPr>
          <p:spPr>
            <a:xfrm>
              <a:off x="7883325" y="2804200"/>
              <a:ext cx="145525" cy="97175"/>
            </a:xfrm>
            <a:custGeom>
              <a:avLst/>
              <a:gdLst/>
              <a:ahLst/>
              <a:cxnLst/>
              <a:rect l="l" t="t" r="r" b="b"/>
              <a:pathLst>
                <a:path w="5821" h="3887" extrusionOk="0">
                  <a:moveTo>
                    <a:pt x="2920" y="0"/>
                  </a:moveTo>
                  <a:cubicBezTo>
                    <a:pt x="1309" y="0"/>
                    <a:pt x="1" y="872"/>
                    <a:pt x="1" y="1953"/>
                  </a:cubicBezTo>
                  <a:cubicBezTo>
                    <a:pt x="1" y="3014"/>
                    <a:pt x="1309" y="3886"/>
                    <a:pt x="2920" y="3886"/>
                  </a:cubicBezTo>
                  <a:cubicBezTo>
                    <a:pt x="4513" y="3886"/>
                    <a:pt x="5821" y="3014"/>
                    <a:pt x="5821" y="1953"/>
                  </a:cubicBezTo>
                  <a:cubicBezTo>
                    <a:pt x="5821" y="872"/>
                    <a:pt x="4513" y="0"/>
                    <a:pt x="2920" y="0"/>
                  </a:cubicBezTo>
                  <a:close/>
                </a:path>
              </a:pathLst>
            </a:custGeom>
            <a:solidFill>
              <a:srgbClr val="F0DCE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829;p49">
              <a:extLst>
                <a:ext uri="{FF2B5EF4-FFF2-40B4-BE49-F238E27FC236}">
                  <a16:creationId xmlns:a16="http://schemas.microsoft.com/office/drawing/2014/main" id="{E7695AB4-E44B-9F15-AACA-EB207839CEA0}"/>
                </a:ext>
              </a:extLst>
            </p:cNvPr>
            <p:cNvSpPr/>
            <p:nvPr/>
          </p:nvSpPr>
          <p:spPr>
            <a:xfrm>
              <a:off x="7810825" y="2536350"/>
              <a:ext cx="207600" cy="328050"/>
            </a:xfrm>
            <a:custGeom>
              <a:avLst/>
              <a:gdLst/>
              <a:ahLst/>
              <a:cxnLst/>
              <a:rect l="l" t="t" r="r" b="b"/>
              <a:pathLst>
                <a:path w="8304" h="13122" extrusionOk="0">
                  <a:moveTo>
                    <a:pt x="3120" y="0"/>
                  </a:moveTo>
                  <a:cubicBezTo>
                    <a:pt x="1636" y="0"/>
                    <a:pt x="358" y="1339"/>
                    <a:pt x="266" y="3055"/>
                  </a:cubicBezTo>
                  <a:lnTo>
                    <a:pt x="95" y="6657"/>
                  </a:lnTo>
                  <a:cubicBezTo>
                    <a:pt x="1" y="8420"/>
                    <a:pt x="1195" y="9918"/>
                    <a:pt x="2730" y="10013"/>
                  </a:cubicBezTo>
                  <a:lnTo>
                    <a:pt x="3527" y="10051"/>
                  </a:lnTo>
                  <a:lnTo>
                    <a:pt x="3527" y="11264"/>
                  </a:lnTo>
                  <a:cubicBezTo>
                    <a:pt x="3527" y="12287"/>
                    <a:pt x="4361" y="13122"/>
                    <a:pt x="5384" y="13122"/>
                  </a:cubicBezTo>
                  <a:lnTo>
                    <a:pt x="6086" y="13122"/>
                  </a:lnTo>
                  <a:cubicBezTo>
                    <a:pt x="7109" y="13122"/>
                    <a:pt x="7925" y="12287"/>
                    <a:pt x="7925" y="11264"/>
                  </a:cubicBezTo>
                  <a:lnTo>
                    <a:pt x="7925" y="9615"/>
                  </a:lnTo>
                  <a:lnTo>
                    <a:pt x="8038" y="7700"/>
                  </a:lnTo>
                  <a:cubicBezTo>
                    <a:pt x="8038" y="7586"/>
                    <a:pt x="8019" y="7472"/>
                    <a:pt x="8000" y="7359"/>
                  </a:cubicBezTo>
                  <a:cubicBezTo>
                    <a:pt x="8019" y="7264"/>
                    <a:pt x="8038" y="7169"/>
                    <a:pt x="8038" y="7055"/>
                  </a:cubicBezTo>
                  <a:lnTo>
                    <a:pt x="8228" y="3454"/>
                  </a:lnTo>
                  <a:cubicBezTo>
                    <a:pt x="8304" y="1691"/>
                    <a:pt x="7109" y="193"/>
                    <a:pt x="5574" y="117"/>
                  </a:cubicBezTo>
                  <a:lnTo>
                    <a:pt x="3242" y="3"/>
                  </a:lnTo>
                  <a:cubicBezTo>
                    <a:pt x="3201" y="1"/>
                    <a:pt x="3161" y="0"/>
                    <a:pt x="3120" y="0"/>
                  </a:cubicBezTo>
                  <a:close/>
                </a:path>
              </a:pathLst>
            </a:custGeom>
            <a:solidFill>
              <a:srgbClr val="FCD7C8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830;p49">
              <a:extLst>
                <a:ext uri="{FF2B5EF4-FFF2-40B4-BE49-F238E27FC236}">
                  <a16:creationId xmlns:a16="http://schemas.microsoft.com/office/drawing/2014/main" id="{D709C531-A137-0C55-D64C-75816E1C78E5}"/>
                </a:ext>
              </a:extLst>
            </p:cNvPr>
            <p:cNvSpPr/>
            <p:nvPr/>
          </p:nvSpPr>
          <p:spPr>
            <a:xfrm>
              <a:off x="7909207" y="2634500"/>
              <a:ext cx="26575" cy="26150"/>
            </a:xfrm>
            <a:custGeom>
              <a:avLst/>
              <a:gdLst/>
              <a:ahLst/>
              <a:cxnLst/>
              <a:rect l="l" t="t" r="r" b="b"/>
              <a:pathLst>
                <a:path w="1063" h="1046" extrusionOk="0">
                  <a:moveTo>
                    <a:pt x="518" y="0"/>
                  </a:moveTo>
                  <a:cubicBezTo>
                    <a:pt x="247" y="0"/>
                    <a:pt x="19" y="221"/>
                    <a:pt x="1" y="494"/>
                  </a:cubicBezTo>
                  <a:cubicBezTo>
                    <a:pt x="1" y="779"/>
                    <a:pt x="209" y="1025"/>
                    <a:pt x="513" y="1044"/>
                  </a:cubicBezTo>
                  <a:cubicBezTo>
                    <a:pt x="524" y="1045"/>
                    <a:pt x="535" y="1045"/>
                    <a:pt x="546" y="1045"/>
                  </a:cubicBezTo>
                  <a:cubicBezTo>
                    <a:pt x="816" y="1045"/>
                    <a:pt x="1044" y="824"/>
                    <a:pt x="1062" y="551"/>
                  </a:cubicBezTo>
                  <a:cubicBezTo>
                    <a:pt x="1062" y="248"/>
                    <a:pt x="854" y="1"/>
                    <a:pt x="551" y="1"/>
                  </a:cubicBezTo>
                  <a:cubicBezTo>
                    <a:pt x="540" y="1"/>
                    <a:pt x="528" y="0"/>
                    <a:pt x="5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831;p49">
              <a:extLst>
                <a:ext uri="{FF2B5EF4-FFF2-40B4-BE49-F238E27FC236}">
                  <a16:creationId xmlns:a16="http://schemas.microsoft.com/office/drawing/2014/main" id="{B42CFD9C-BC8D-5F56-CBE2-5911BC4706AE}"/>
                </a:ext>
              </a:extLst>
            </p:cNvPr>
            <p:cNvSpPr/>
            <p:nvPr/>
          </p:nvSpPr>
          <p:spPr>
            <a:xfrm>
              <a:off x="7827232" y="2630225"/>
              <a:ext cx="22775" cy="22325"/>
            </a:xfrm>
            <a:custGeom>
              <a:avLst/>
              <a:gdLst/>
              <a:ahLst/>
              <a:cxnLst/>
              <a:rect l="l" t="t" r="r" b="b"/>
              <a:pathLst>
                <a:path w="911" h="893" extrusionOk="0">
                  <a:moveTo>
                    <a:pt x="440" y="1"/>
                  </a:moveTo>
                  <a:cubicBezTo>
                    <a:pt x="209" y="1"/>
                    <a:pt x="19" y="184"/>
                    <a:pt x="19" y="419"/>
                  </a:cubicBezTo>
                  <a:cubicBezTo>
                    <a:pt x="0" y="665"/>
                    <a:pt x="190" y="874"/>
                    <a:pt x="436" y="893"/>
                  </a:cubicBezTo>
                  <a:cubicBezTo>
                    <a:pt x="683" y="893"/>
                    <a:pt x="891" y="703"/>
                    <a:pt x="910" y="457"/>
                  </a:cubicBezTo>
                  <a:cubicBezTo>
                    <a:pt x="910" y="210"/>
                    <a:pt x="721" y="2"/>
                    <a:pt x="474" y="2"/>
                  </a:cubicBezTo>
                  <a:cubicBezTo>
                    <a:pt x="463" y="1"/>
                    <a:pt x="452" y="1"/>
                    <a:pt x="4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832;p49">
              <a:extLst>
                <a:ext uri="{FF2B5EF4-FFF2-40B4-BE49-F238E27FC236}">
                  <a16:creationId xmlns:a16="http://schemas.microsoft.com/office/drawing/2014/main" id="{DF00BCE5-05C0-4CF3-5F11-EAE11DD07FDB}"/>
                </a:ext>
              </a:extLst>
            </p:cNvPr>
            <p:cNvSpPr/>
            <p:nvPr/>
          </p:nvSpPr>
          <p:spPr>
            <a:xfrm>
              <a:off x="7859457" y="2692825"/>
              <a:ext cx="46475" cy="27025"/>
            </a:xfrm>
            <a:custGeom>
              <a:avLst/>
              <a:gdLst/>
              <a:ahLst/>
              <a:cxnLst/>
              <a:rect l="l" t="t" r="r" b="b"/>
              <a:pathLst>
                <a:path w="1859" h="1081" fill="none" extrusionOk="0">
                  <a:moveTo>
                    <a:pt x="0" y="133"/>
                  </a:moveTo>
                  <a:cubicBezTo>
                    <a:pt x="0" y="133"/>
                    <a:pt x="228" y="910"/>
                    <a:pt x="797" y="986"/>
                  </a:cubicBezTo>
                  <a:cubicBezTo>
                    <a:pt x="1346" y="1081"/>
                    <a:pt x="1801" y="474"/>
                    <a:pt x="1858" y="0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833;p49">
              <a:extLst>
                <a:ext uri="{FF2B5EF4-FFF2-40B4-BE49-F238E27FC236}">
                  <a16:creationId xmlns:a16="http://schemas.microsoft.com/office/drawing/2014/main" id="{DA780869-FFFB-30B5-A2A5-165AB124ABAC}"/>
                </a:ext>
              </a:extLst>
            </p:cNvPr>
            <p:cNvSpPr/>
            <p:nvPr/>
          </p:nvSpPr>
          <p:spPr>
            <a:xfrm>
              <a:off x="7914907" y="2664325"/>
              <a:ext cx="66850" cy="65050"/>
            </a:xfrm>
            <a:custGeom>
              <a:avLst/>
              <a:gdLst/>
              <a:ahLst/>
              <a:cxnLst/>
              <a:rect l="l" t="t" r="r" b="b"/>
              <a:pathLst>
                <a:path w="2674" h="2602" extrusionOk="0">
                  <a:moveTo>
                    <a:pt x="1333" y="1"/>
                  </a:moveTo>
                  <a:cubicBezTo>
                    <a:pt x="644" y="1"/>
                    <a:pt x="75" y="538"/>
                    <a:pt x="38" y="1235"/>
                  </a:cubicBezTo>
                  <a:cubicBezTo>
                    <a:pt x="0" y="1955"/>
                    <a:pt x="550" y="2581"/>
                    <a:pt x="1270" y="2600"/>
                  </a:cubicBezTo>
                  <a:cubicBezTo>
                    <a:pt x="1294" y="2601"/>
                    <a:pt x="1317" y="2602"/>
                    <a:pt x="1341" y="2602"/>
                  </a:cubicBezTo>
                  <a:cubicBezTo>
                    <a:pt x="2030" y="2602"/>
                    <a:pt x="2599" y="2065"/>
                    <a:pt x="2635" y="1368"/>
                  </a:cubicBezTo>
                  <a:cubicBezTo>
                    <a:pt x="2673" y="647"/>
                    <a:pt x="2124" y="41"/>
                    <a:pt x="1403" y="3"/>
                  </a:cubicBezTo>
                  <a:cubicBezTo>
                    <a:pt x="1380" y="2"/>
                    <a:pt x="1356" y="1"/>
                    <a:pt x="1333" y="1"/>
                  </a:cubicBezTo>
                  <a:close/>
                </a:path>
              </a:pathLst>
            </a:custGeom>
            <a:solidFill>
              <a:srgbClr val="FF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834;p49">
              <a:extLst>
                <a:ext uri="{FF2B5EF4-FFF2-40B4-BE49-F238E27FC236}">
                  <a16:creationId xmlns:a16="http://schemas.microsoft.com/office/drawing/2014/main" id="{2F44C389-38C9-CB74-F168-78B69ED006B3}"/>
                </a:ext>
              </a:extLst>
            </p:cNvPr>
            <p:cNvSpPr/>
            <p:nvPr/>
          </p:nvSpPr>
          <p:spPr>
            <a:xfrm>
              <a:off x="7817944" y="2668650"/>
              <a:ext cx="32250" cy="49800"/>
            </a:xfrm>
            <a:custGeom>
              <a:avLst/>
              <a:gdLst/>
              <a:ahLst/>
              <a:cxnLst/>
              <a:rect l="l" t="t" r="r" b="b"/>
              <a:pathLst>
                <a:path w="1290" h="1992" extrusionOk="0">
                  <a:moveTo>
                    <a:pt x="323" y="0"/>
                  </a:moveTo>
                  <a:cubicBezTo>
                    <a:pt x="228" y="0"/>
                    <a:pt x="152" y="0"/>
                    <a:pt x="76" y="19"/>
                  </a:cubicBezTo>
                  <a:lnTo>
                    <a:pt x="19" y="1365"/>
                  </a:lnTo>
                  <a:cubicBezTo>
                    <a:pt x="0" y="1574"/>
                    <a:pt x="0" y="1763"/>
                    <a:pt x="38" y="1953"/>
                  </a:cubicBezTo>
                  <a:cubicBezTo>
                    <a:pt x="95" y="1972"/>
                    <a:pt x="152" y="1991"/>
                    <a:pt x="209" y="1991"/>
                  </a:cubicBezTo>
                  <a:cubicBezTo>
                    <a:pt x="221" y="1991"/>
                    <a:pt x="233" y="1991"/>
                    <a:pt x="245" y="1991"/>
                  </a:cubicBezTo>
                  <a:cubicBezTo>
                    <a:pt x="779" y="1991"/>
                    <a:pt x="1233" y="1581"/>
                    <a:pt x="1252" y="1043"/>
                  </a:cubicBezTo>
                  <a:cubicBezTo>
                    <a:pt x="1289" y="493"/>
                    <a:pt x="853" y="38"/>
                    <a:pt x="323" y="0"/>
                  </a:cubicBezTo>
                  <a:close/>
                </a:path>
              </a:pathLst>
            </a:custGeom>
            <a:solidFill>
              <a:srgbClr val="FF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835;p49">
              <a:extLst>
                <a:ext uri="{FF2B5EF4-FFF2-40B4-BE49-F238E27FC236}">
                  <a16:creationId xmlns:a16="http://schemas.microsoft.com/office/drawing/2014/main" id="{330E3A1F-D567-C460-25B8-E3C4FDC2141F}"/>
                </a:ext>
              </a:extLst>
            </p:cNvPr>
            <p:cNvSpPr/>
            <p:nvPr/>
          </p:nvSpPr>
          <p:spPr>
            <a:xfrm>
              <a:off x="7992350" y="2640625"/>
              <a:ext cx="95275" cy="92100"/>
            </a:xfrm>
            <a:custGeom>
              <a:avLst/>
              <a:gdLst/>
              <a:ahLst/>
              <a:cxnLst/>
              <a:rect l="l" t="t" r="r" b="b"/>
              <a:pathLst>
                <a:path w="3811" h="3684" extrusionOk="0">
                  <a:moveTo>
                    <a:pt x="1906" y="0"/>
                  </a:moveTo>
                  <a:cubicBezTo>
                    <a:pt x="928" y="0"/>
                    <a:pt x="112" y="776"/>
                    <a:pt x="57" y="1747"/>
                  </a:cubicBezTo>
                  <a:cubicBezTo>
                    <a:pt x="0" y="2752"/>
                    <a:pt x="796" y="3624"/>
                    <a:pt x="1820" y="3681"/>
                  </a:cubicBezTo>
                  <a:cubicBezTo>
                    <a:pt x="1854" y="3682"/>
                    <a:pt x="1889" y="3683"/>
                    <a:pt x="1923" y="3683"/>
                  </a:cubicBezTo>
                  <a:cubicBezTo>
                    <a:pt x="2902" y="3683"/>
                    <a:pt x="3717" y="2907"/>
                    <a:pt x="3754" y="1937"/>
                  </a:cubicBezTo>
                  <a:cubicBezTo>
                    <a:pt x="3810" y="913"/>
                    <a:pt x="3033" y="60"/>
                    <a:pt x="2009" y="3"/>
                  </a:cubicBezTo>
                  <a:cubicBezTo>
                    <a:pt x="1975" y="1"/>
                    <a:pt x="1941" y="0"/>
                    <a:pt x="1906" y="0"/>
                  </a:cubicBezTo>
                  <a:close/>
                </a:path>
              </a:pathLst>
            </a:custGeom>
            <a:solidFill>
              <a:srgbClr val="FCD7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836;p49">
              <a:extLst>
                <a:ext uri="{FF2B5EF4-FFF2-40B4-BE49-F238E27FC236}">
                  <a16:creationId xmlns:a16="http://schemas.microsoft.com/office/drawing/2014/main" id="{0ED6A60B-382B-209B-E681-FEA5618D38B1}"/>
                </a:ext>
              </a:extLst>
            </p:cNvPr>
            <p:cNvSpPr/>
            <p:nvPr/>
          </p:nvSpPr>
          <p:spPr>
            <a:xfrm>
              <a:off x="8014150" y="2660125"/>
              <a:ext cx="31775" cy="31300"/>
            </a:xfrm>
            <a:custGeom>
              <a:avLst/>
              <a:gdLst/>
              <a:ahLst/>
              <a:cxnLst/>
              <a:rect l="l" t="t" r="r" b="b"/>
              <a:pathLst>
                <a:path w="1271" h="1252" fill="none" extrusionOk="0">
                  <a:moveTo>
                    <a:pt x="19" y="1251"/>
                  </a:moveTo>
                  <a:cubicBezTo>
                    <a:pt x="19" y="1251"/>
                    <a:pt x="0" y="0"/>
                    <a:pt x="1270" y="209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1895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837;p49">
              <a:extLst>
                <a:ext uri="{FF2B5EF4-FFF2-40B4-BE49-F238E27FC236}">
                  <a16:creationId xmlns:a16="http://schemas.microsoft.com/office/drawing/2014/main" id="{05897E59-751D-0348-2C50-2AC03641EF9F}"/>
                </a:ext>
              </a:extLst>
            </p:cNvPr>
            <p:cNvSpPr/>
            <p:nvPr/>
          </p:nvSpPr>
          <p:spPr>
            <a:xfrm>
              <a:off x="7831032" y="2615575"/>
              <a:ext cx="16600" cy="3800"/>
            </a:xfrm>
            <a:custGeom>
              <a:avLst/>
              <a:gdLst/>
              <a:ahLst/>
              <a:cxnLst/>
              <a:rect l="l" t="t" r="r" b="b"/>
              <a:pathLst>
                <a:path w="664" h="152" fill="none" extrusionOk="0">
                  <a:moveTo>
                    <a:pt x="0" y="152"/>
                  </a:moveTo>
                  <a:cubicBezTo>
                    <a:pt x="209" y="76"/>
                    <a:pt x="436" y="19"/>
                    <a:pt x="663" y="0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1895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838;p49">
              <a:extLst>
                <a:ext uri="{FF2B5EF4-FFF2-40B4-BE49-F238E27FC236}">
                  <a16:creationId xmlns:a16="http://schemas.microsoft.com/office/drawing/2014/main" id="{FB00AC0D-0989-D599-EA1C-01AE9CF29066}"/>
                </a:ext>
              </a:extLst>
            </p:cNvPr>
            <p:cNvSpPr/>
            <p:nvPr/>
          </p:nvSpPr>
          <p:spPr>
            <a:xfrm>
              <a:off x="7913957" y="2613200"/>
              <a:ext cx="32725" cy="6650"/>
            </a:xfrm>
            <a:custGeom>
              <a:avLst/>
              <a:gdLst/>
              <a:ahLst/>
              <a:cxnLst/>
              <a:rect l="l" t="t" r="r" b="b"/>
              <a:pathLst>
                <a:path w="1309" h="266" fill="none" extrusionOk="0">
                  <a:moveTo>
                    <a:pt x="0" y="0"/>
                  </a:moveTo>
                  <a:cubicBezTo>
                    <a:pt x="455" y="38"/>
                    <a:pt x="891" y="133"/>
                    <a:pt x="1308" y="266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1895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839;p49">
              <a:extLst>
                <a:ext uri="{FF2B5EF4-FFF2-40B4-BE49-F238E27FC236}">
                  <a16:creationId xmlns:a16="http://schemas.microsoft.com/office/drawing/2014/main" id="{B2A94ABE-84C8-31A4-1C02-AEBED21C35EA}"/>
                </a:ext>
              </a:extLst>
            </p:cNvPr>
            <p:cNvSpPr/>
            <p:nvPr/>
          </p:nvSpPr>
          <p:spPr>
            <a:xfrm>
              <a:off x="7863732" y="2631675"/>
              <a:ext cx="18025" cy="37475"/>
            </a:xfrm>
            <a:custGeom>
              <a:avLst/>
              <a:gdLst/>
              <a:ahLst/>
              <a:cxnLst/>
              <a:rect l="l" t="t" r="r" b="b"/>
              <a:pathLst>
                <a:path w="721" h="1499" fill="none" extrusionOk="0">
                  <a:moveTo>
                    <a:pt x="607" y="1"/>
                  </a:moveTo>
                  <a:cubicBezTo>
                    <a:pt x="436" y="456"/>
                    <a:pt x="228" y="911"/>
                    <a:pt x="0" y="1328"/>
                  </a:cubicBezTo>
                  <a:cubicBezTo>
                    <a:pt x="190" y="1385"/>
                    <a:pt x="493" y="1460"/>
                    <a:pt x="720" y="1498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840;p49">
              <a:extLst>
                <a:ext uri="{FF2B5EF4-FFF2-40B4-BE49-F238E27FC236}">
                  <a16:creationId xmlns:a16="http://schemas.microsoft.com/office/drawing/2014/main" id="{05F4EFE2-8569-499B-C6BB-9F7B3688C1C1}"/>
                </a:ext>
              </a:extLst>
            </p:cNvPr>
            <p:cNvSpPr/>
            <p:nvPr/>
          </p:nvSpPr>
          <p:spPr>
            <a:xfrm>
              <a:off x="7807025" y="2502475"/>
              <a:ext cx="262600" cy="166675"/>
            </a:xfrm>
            <a:custGeom>
              <a:avLst/>
              <a:gdLst/>
              <a:ahLst/>
              <a:cxnLst/>
              <a:rect l="l" t="t" r="r" b="b"/>
              <a:pathLst>
                <a:path w="10504" h="6667" extrusionOk="0">
                  <a:moveTo>
                    <a:pt x="4591" y="0"/>
                  </a:moveTo>
                  <a:cubicBezTo>
                    <a:pt x="2599" y="0"/>
                    <a:pt x="515" y="1010"/>
                    <a:pt x="1" y="4354"/>
                  </a:cubicBezTo>
                  <a:cubicBezTo>
                    <a:pt x="1" y="4354"/>
                    <a:pt x="1916" y="3766"/>
                    <a:pt x="3034" y="1946"/>
                  </a:cubicBezTo>
                  <a:cubicBezTo>
                    <a:pt x="3034" y="1946"/>
                    <a:pt x="3243" y="3330"/>
                    <a:pt x="6617" y="4865"/>
                  </a:cubicBezTo>
                  <a:cubicBezTo>
                    <a:pt x="6920" y="4998"/>
                    <a:pt x="7186" y="5093"/>
                    <a:pt x="7432" y="5188"/>
                  </a:cubicBezTo>
                  <a:lnTo>
                    <a:pt x="7603" y="6666"/>
                  </a:lnTo>
                  <a:lnTo>
                    <a:pt x="8645" y="5396"/>
                  </a:lnTo>
                  <a:cubicBezTo>
                    <a:pt x="10503" y="5301"/>
                    <a:pt x="9422" y="2458"/>
                    <a:pt x="8437" y="1358"/>
                  </a:cubicBezTo>
                  <a:cubicBezTo>
                    <a:pt x="7882" y="717"/>
                    <a:pt x="6269" y="0"/>
                    <a:pt x="4591" y="0"/>
                  </a:cubicBezTo>
                  <a:close/>
                </a:path>
              </a:pathLst>
            </a:custGeom>
            <a:solidFill>
              <a:srgbClr val="5346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Овал 60">
            <a:extLst>
              <a:ext uri="{FF2B5EF4-FFF2-40B4-BE49-F238E27FC236}">
                <a16:creationId xmlns:a16="http://schemas.microsoft.com/office/drawing/2014/main" id="{4CEEEEE5-94EC-F7E9-C15F-55C9A3BF6AB9}"/>
              </a:ext>
            </a:extLst>
          </p:cNvPr>
          <p:cNvSpPr/>
          <p:nvPr/>
        </p:nvSpPr>
        <p:spPr>
          <a:xfrm>
            <a:off x="1163381" y="-1687186"/>
            <a:ext cx="3053095" cy="3053095"/>
          </a:xfrm>
          <a:prstGeom prst="ellipse">
            <a:avLst/>
          </a:prstGeom>
          <a:solidFill>
            <a:srgbClr val="F0ED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63" name="Google Shape;793;p49">
            <a:extLst>
              <a:ext uri="{FF2B5EF4-FFF2-40B4-BE49-F238E27FC236}">
                <a16:creationId xmlns:a16="http://schemas.microsoft.com/office/drawing/2014/main" id="{3172E966-C123-C7E4-1B20-DBAF48A6E25B}"/>
              </a:ext>
            </a:extLst>
          </p:cNvPr>
          <p:cNvGrpSpPr/>
          <p:nvPr/>
        </p:nvGrpSpPr>
        <p:grpSpPr>
          <a:xfrm>
            <a:off x="10101442" y="1225736"/>
            <a:ext cx="1164371" cy="1047017"/>
            <a:chOff x="4482642" y="874420"/>
            <a:chExt cx="1164371" cy="1047017"/>
          </a:xfrm>
        </p:grpSpPr>
        <p:sp>
          <p:nvSpPr>
            <p:cNvPr id="64" name="Google Shape;794;p49">
              <a:extLst>
                <a:ext uri="{FF2B5EF4-FFF2-40B4-BE49-F238E27FC236}">
                  <a16:creationId xmlns:a16="http://schemas.microsoft.com/office/drawing/2014/main" id="{475CBC87-8878-7AA6-2B38-35009C2CDA19}"/>
                </a:ext>
              </a:extLst>
            </p:cNvPr>
            <p:cNvSpPr/>
            <p:nvPr/>
          </p:nvSpPr>
          <p:spPr>
            <a:xfrm>
              <a:off x="5190496" y="874420"/>
              <a:ext cx="456517" cy="456542"/>
            </a:xfrm>
            <a:custGeom>
              <a:avLst/>
              <a:gdLst/>
              <a:ahLst/>
              <a:cxnLst/>
              <a:rect l="l" t="t" r="r" b="b"/>
              <a:pathLst>
                <a:path w="9934" h="9934" extrusionOk="0">
                  <a:moveTo>
                    <a:pt x="5100" y="0"/>
                  </a:moveTo>
                  <a:lnTo>
                    <a:pt x="3261" y="3166"/>
                  </a:lnTo>
                  <a:lnTo>
                    <a:pt x="0" y="4834"/>
                  </a:lnTo>
                  <a:lnTo>
                    <a:pt x="3166" y="6673"/>
                  </a:lnTo>
                  <a:lnTo>
                    <a:pt x="4834" y="9934"/>
                  </a:lnTo>
                  <a:lnTo>
                    <a:pt x="6673" y="6768"/>
                  </a:lnTo>
                  <a:lnTo>
                    <a:pt x="9934" y="5100"/>
                  </a:lnTo>
                  <a:lnTo>
                    <a:pt x="6768" y="3261"/>
                  </a:lnTo>
                  <a:lnTo>
                    <a:pt x="5100" y="0"/>
                  </a:lnTo>
                  <a:close/>
                </a:path>
              </a:pathLst>
            </a:custGeom>
            <a:solidFill>
              <a:srgbClr val="DADD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795;p49">
              <a:extLst>
                <a:ext uri="{FF2B5EF4-FFF2-40B4-BE49-F238E27FC236}">
                  <a16:creationId xmlns:a16="http://schemas.microsoft.com/office/drawing/2014/main" id="{1054AF44-2D2F-0951-1B36-90D8A966B813}"/>
                </a:ext>
              </a:extLst>
            </p:cNvPr>
            <p:cNvSpPr/>
            <p:nvPr/>
          </p:nvSpPr>
          <p:spPr>
            <a:xfrm>
              <a:off x="5104004" y="1743203"/>
              <a:ext cx="178724" cy="178235"/>
            </a:xfrm>
            <a:custGeom>
              <a:avLst/>
              <a:gdLst/>
              <a:ahLst/>
              <a:cxnLst/>
              <a:rect l="l" t="t" r="r" b="b"/>
              <a:pathLst>
                <a:path w="6712" h="6693" extrusionOk="0">
                  <a:moveTo>
                    <a:pt x="3451" y="1"/>
                  </a:moveTo>
                  <a:lnTo>
                    <a:pt x="2218" y="2124"/>
                  </a:lnTo>
                  <a:lnTo>
                    <a:pt x="0" y="3261"/>
                  </a:lnTo>
                  <a:lnTo>
                    <a:pt x="2143" y="4493"/>
                  </a:lnTo>
                  <a:lnTo>
                    <a:pt x="3261" y="6692"/>
                  </a:lnTo>
                  <a:lnTo>
                    <a:pt x="4512" y="4569"/>
                  </a:lnTo>
                  <a:lnTo>
                    <a:pt x="6711" y="3432"/>
                  </a:lnTo>
                  <a:lnTo>
                    <a:pt x="4588" y="2200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rgbClr val="F0ED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796;p49">
              <a:extLst>
                <a:ext uri="{FF2B5EF4-FFF2-40B4-BE49-F238E27FC236}">
                  <a16:creationId xmlns:a16="http://schemas.microsoft.com/office/drawing/2014/main" id="{22A712BB-0D14-687C-3509-DB48DA104482}"/>
                </a:ext>
              </a:extLst>
            </p:cNvPr>
            <p:cNvSpPr/>
            <p:nvPr/>
          </p:nvSpPr>
          <p:spPr>
            <a:xfrm>
              <a:off x="4482642" y="1013566"/>
              <a:ext cx="178724" cy="178235"/>
            </a:xfrm>
            <a:custGeom>
              <a:avLst/>
              <a:gdLst/>
              <a:ahLst/>
              <a:cxnLst/>
              <a:rect l="l" t="t" r="r" b="b"/>
              <a:pathLst>
                <a:path w="6712" h="6693" extrusionOk="0">
                  <a:moveTo>
                    <a:pt x="3451" y="1"/>
                  </a:moveTo>
                  <a:lnTo>
                    <a:pt x="2218" y="2124"/>
                  </a:lnTo>
                  <a:lnTo>
                    <a:pt x="0" y="3261"/>
                  </a:lnTo>
                  <a:lnTo>
                    <a:pt x="2143" y="4493"/>
                  </a:lnTo>
                  <a:lnTo>
                    <a:pt x="3261" y="6692"/>
                  </a:lnTo>
                  <a:lnTo>
                    <a:pt x="4512" y="4569"/>
                  </a:lnTo>
                  <a:lnTo>
                    <a:pt x="6711" y="3432"/>
                  </a:lnTo>
                  <a:lnTo>
                    <a:pt x="4588" y="2200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rgbClr val="9BD5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7CF25219-0741-5985-754A-00C4BA0B3FB1}"/>
              </a:ext>
            </a:extLst>
          </p:cNvPr>
          <p:cNvSpPr txBox="1"/>
          <p:nvPr/>
        </p:nvSpPr>
        <p:spPr>
          <a:xfrm>
            <a:off x="4338780" y="2998676"/>
            <a:ext cx="70507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chemeClr val="tx2">
                    <a:lumMod val="90000"/>
                    <a:lumOff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 развитием технологий пациенты ожидают быстрого доступа 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 </a:t>
            </a:r>
            <a:r>
              <a:rPr lang="ru-RU" dirty="0">
                <a:solidFill>
                  <a:schemeClr val="tx2">
                    <a:lumMod val="90000"/>
                    <a:lumOff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записи, а врачи — эффективного управления клиникой и коммуникации с клиентами. Приложение объединяет все эти функции, сокращая время на административные задачи и повышая качество обслуживания. В мире, где забота о здоровье становится осознаннее, такой сервис не просто упрощает жизнь, а создает новую культуру взаимодействия между врачом и пациентом.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3230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Овал 36">
            <a:extLst>
              <a:ext uri="{FF2B5EF4-FFF2-40B4-BE49-F238E27FC236}">
                <a16:creationId xmlns:a16="http://schemas.microsoft.com/office/drawing/2014/main" id="{1B9309CC-6DCD-8513-DC77-FEE9DC98DF56}"/>
              </a:ext>
            </a:extLst>
          </p:cNvPr>
          <p:cNvSpPr/>
          <p:nvPr/>
        </p:nvSpPr>
        <p:spPr>
          <a:xfrm>
            <a:off x="-1240316" y="293870"/>
            <a:ext cx="3981437" cy="3981437"/>
          </a:xfrm>
          <a:prstGeom prst="ellipse">
            <a:avLst/>
          </a:prstGeom>
          <a:gradFill>
            <a:gsLst>
              <a:gs pos="0">
                <a:srgbClr val="EAD1F3"/>
              </a:gs>
              <a:gs pos="100000">
                <a:srgbClr val="F0DCE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DF0478D5-9A99-C023-CAEC-F8BD8DC6D513}"/>
              </a:ext>
            </a:extLst>
          </p:cNvPr>
          <p:cNvSpPr/>
          <p:nvPr/>
        </p:nvSpPr>
        <p:spPr>
          <a:xfrm>
            <a:off x="2223293" y="446222"/>
            <a:ext cx="7745413" cy="5965555"/>
          </a:xfrm>
          <a:prstGeom prst="roundRect">
            <a:avLst>
              <a:gd name="adj" fmla="val 9634"/>
            </a:avLst>
          </a:prstGeom>
          <a:solidFill>
            <a:schemeClr val="bg1"/>
          </a:solidFill>
          <a:ln>
            <a:noFill/>
          </a:ln>
          <a:effectLst>
            <a:outerShdw blurRad="431800" dist="38100" dir="5640000" algn="l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 развитием технологий пациенты ожидают быстрого доступа к записи, напоминаниям о приемах и персональным рекомендациям, а врачи — эффективного управления клиникой и коммуникации с клиентами. Приложение объединяет все эти функции, сокращая время на административные задачи и повышая качество обслуживания. В мире, где забота о здоровье становится осознаннее, такой сервис не просто упрощает жизнь, а создает новую культуру взаимодействия между врачом и пациентом.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3FD2A35-D574-B3EE-3A66-2D8AB8717806}"/>
              </a:ext>
            </a:extLst>
          </p:cNvPr>
          <p:cNvSpPr txBox="1">
            <a:spLocks/>
          </p:cNvSpPr>
          <p:nvPr/>
        </p:nvSpPr>
        <p:spPr>
          <a:xfrm>
            <a:off x="4078750" y="1821062"/>
            <a:ext cx="4332681" cy="78284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tx2">
                    <a:lumMod val="90000"/>
                    <a:lumOff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Цель проекта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1E7969-485D-65CC-D6C7-36C8E10300C8}"/>
              </a:ext>
            </a:extLst>
          </p:cNvPr>
          <p:cNvSpPr txBox="1">
            <a:spLocks/>
          </p:cNvSpPr>
          <p:nvPr/>
        </p:nvSpPr>
        <p:spPr>
          <a:xfrm>
            <a:off x="2581884" y="2680339"/>
            <a:ext cx="7028232" cy="336105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ru-RU" sz="2000" dirty="0">
              <a:solidFill>
                <a:schemeClr val="tx2">
                  <a:lumMod val="90000"/>
                  <a:lumOff val="1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6" name="Google Shape;547;p42">
            <a:extLst>
              <a:ext uri="{FF2B5EF4-FFF2-40B4-BE49-F238E27FC236}">
                <a16:creationId xmlns:a16="http://schemas.microsoft.com/office/drawing/2014/main" id="{F169A9B8-8ADF-5232-9CC0-5BCEBADA8953}"/>
              </a:ext>
            </a:extLst>
          </p:cNvPr>
          <p:cNvGrpSpPr/>
          <p:nvPr/>
        </p:nvGrpSpPr>
        <p:grpSpPr>
          <a:xfrm>
            <a:off x="2715449" y="800396"/>
            <a:ext cx="1135303" cy="1235970"/>
            <a:chOff x="7597704" y="914352"/>
            <a:chExt cx="726397" cy="889286"/>
          </a:xfrm>
          <a:solidFill>
            <a:srgbClr val="F0DCE7"/>
          </a:solidFill>
        </p:grpSpPr>
        <p:sp>
          <p:nvSpPr>
            <p:cNvPr id="7" name="Google Shape;548;p42">
              <a:extLst>
                <a:ext uri="{FF2B5EF4-FFF2-40B4-BE49-F238E27FC236}">
                  <a16:creationId xmlns:a16="http://schemas.microsoft.com/office/drawing/2014/main" id="{5E1FD4C8-AEFC-B823-086A-85879407E0F9}"/>
                </a:ext>
              </a:extLst>
            </p:cNvPr>
            <p:cNvSpPr/>
            <p:nvPr/>
          </p:nvSpPr>
          <p:spPr>
            <a:xfrm>
              <a:off x="7945450" y="914352"/>
              <a:ext cx="378651" cy="409280"/>
            </a:xfrm>
            <a:custGeom>
              <a:avLst/>
              <a:gdLst/>
              <a:ahLst/>
              <a:cxnLst/>
              <a:rect l="l" t="t" r="r" b="b"/>
              <a:pathLst>
                <a:path w="4910" h="4892" extrusionOk="0">
                  <a:moveTo>
                    <a:pt x="2521" y="0"/>
                  </a:moveTo>
                  <a:lnTo>
                    <a:pt x="1611" y="1574"/>
                  </a:lnTo>
                  <a:lnTo>
                    <a:pt x="0" y="2389"/>
                  </a:lnTo>
                  <a:lnTo>
                    <a:pt x="1574" y="3299"/>
                  </a:lnTo>
                  <a:lnTo>
                    <a:pt x="2389" y="4891"/>
                  </a:lnTo>
                  <a:lnTo>
                    <a:pt x="3299" y="3337"/>
                  </a:lnTo>
                  <a:lnTo>
                    <a:pt x="4910" y="2521"/>
                  </a:lnTo>
                  <a:lnTo>
                    <a:pt x="3337" y="1612"/>
                  </a:lnTo>
                  <a:lnTo>
                    <a:pt x="25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49;p42">
              <a:extLst>
                <a:ext uri="{FF2B5EF4-FFF2-40B4-BE49-F238E27FC236}">
                  <a16:creationId xmlns:a16="http://schemas.microsoft.com/office/drawing/2014/main" id="{EF6624AE-E946-4605-7E66-FFDE52BE62C1}"/>
                </a:ext>
              </a:extLst>
            </p:cNvPr>
            <p:cNvSpPr/>
            <p:nvPr/>
          </p:nvSpPr>
          <p:spPr>
            <a:xfrm>
              <a:off x="7597704" y="1625403"/>
              <a:ext cx="178724" cy="178235"/>
            </a:xfrm>
            <a:custGeom>
              <a:avLst/>
              <a:gdLst/>
              <a:ahLst/>
              <a:cxnLst/>
              <a:rect l="l" t="t" r="r" b="b"/>
              <a:pathLst>
                <a:path w="6712" h="6693" extrusionOk="0">
                  <a:moveTo>
                    <a:pt x="3451" y="1"/>
                  </a:moveTo>
                  <a:lnTo>
                    <a:pt x="2218" y="2124"/>
                  </a:lnTo>
                  <a:lnTo>
                    <a:pt x="0" y="3261"/>
                  </a:lnTo>
                  <a:lnTo>
                    <a:pt x="2143" y="4493"/>
                  </a:lnTo>
                  <a:lnTo>
                    <a:pt x="3261" y="6692"/>
                  </a:lnTo>
                  <a:lnTo>
                    <a:pt x="4512" y="4569"/>
                  </a:lnTo>
                  <a:lnTo>
                    <a:pt x="6711" y="3432"/>
                  </a:lnTo>
                  <a:lnTo>
                    <a:pt x="4588" y="2200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793;p49">
            <a:extLst>
              <a:ext uri="{FF2B5EF4-FFF2-40B4-BE49-F238E27FC236}">
                <a16:creationId xmlns:a16="http://schemas.microsoft.com/office/drawing/2014/main" id="{CA6099E2-F5B5-29DA-AFAB-36FCA0557175}"/>
              </a:ext>
            </a:extLst>
          </p:cNvPr>
          <p:cNvGrpSpPr/>
          <p:nvPr/>
        </p:nvGrpSpPr>
        <p:grpSpPr>
          <a:xfrm>
            <a:off x="8082418" y="948985"/>
            <a:ext cx="1189334" cy="961194"/>
            <a:chOff x="4242991" y="690863"/>
            <a:chExt cx="1189334" cy="961194"/>
          </a:xfrm>
        </p:grpSpPr>
        <p:sp>
          <p:nvSpPr>
            <p:cNvPr id="10" name="Google Shape;794;p49">
              <a:extLst>
                <a:ext uri="{FF2B5EF4-FFF2-40B4-BE49-F238E27FC236}">
                  <a16:creationId xmlns:a16="http://schemas.microsoft.com/office/drawing/2014/main" id="{9001E0C0-A526-95D0-6D0C-C0B7D12148B1}"/>
                </a:ext>
              </a:extLst>
            </p:cNvPr>
            <p:cNvSpPr/>
            <p:nvPr/>
          </p:nvSpPr>
          <p:spPr>
            <a:xfrm>
              <a:off x="4242991" y="690863"/>
              <a:ext cx="456517" cy="456542"/>
            </a:xfrm>
            <a:custGeom>
              <a:avLst/>
              <a:gdLst/>
              <a:ahLst/>
              <a:cxnLst/>
              <a:rect l="l" t="t" r="r" b="b"/>
              <a:pathLst>
                <a:path w="9934" h="9934" extrusionOk="0">
                  <a:moveTo>
                    <a:pt x="5100" y="0"/>
                  </a:moveTo>
                  <a:lnTo>
                    <a:pt x="3261" y="3166"/>
                  </a:lnTo>
                  <a:lnTo>
                    <a:pt x="0" y="4834"/>
                  </a:lnTo>
                  <a:lnTo>
                    <a:pt x="3166" y="6673"/>
                  </a:lnTo>
                  <a:lnTo>
                    <a:pt x="4834" y="9934"/>
                  </a:lnTo>
                  <a:lnTo>
                    <a:pt x="6673" y="6768"/>
                  </a:lnTo>
                  <a:lnTo>
                    <a:pt x="9934" y="5100"/>
                  </a:lnTo>
                  <a:lnTo>
                    <a:pt x="6768" y="3261"/>
                  </a:lnTo>
                  <a:lnTo>
                    <a:pt x="5100" y="0"/>
                  </a:lnTo>
                  <a:close/>
                </a:path>
              </a:pathLst>
            </a:custGeom>
            <a:solidFill>
              <a:srgbClr val="DADD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795;p49">
              <a:extLst>
                <a:ext uri="{FF2B5EF4-FFF2-40B4-BE49-F238E27FC236}">
                  <a16:creationId xmlns:a16="http://schemas.microsoft.com/office/drawing/2014/main" id="{2C9EF7CC-1826-B69F-0E55-4DB60A8FA02D}"/>
                </a:ext>
              </a:extLst>
            </p:cNvPr>
            <p:cNvSpPr/>
            <p:nvPr/>
          </p:nvSpPr>
          <p:spPr>
            <a:xfrm>
              <a:off x="5253601" y="1473822"/>
              <a:ext cx="178724" cy="178235"/>
            </a:xfrm>
            <a:custGeom>
              <a:avLst/>
              <a:gdLst/>
              <a:ahLst/>
              <a:cxnLst/>
              <a:rect l="l" t="t" r="r" b="b"/>
              <a:pathLst>
                <a:path w="6712" h="6693" extrusionOk="0">
                  <a:moveTo>
                    <a:pt x="3451" y="1"/>
                  </a:moveTo>
                  <a:lnTo>
                    <a:pt x="2218" y="2124"/>
                  </a:lnTo>
                  <a:lnTo>
                    <a:pt x="0" y="3261"/>
                  </a:lnTo>
                  <a:lnTo>
                    <a:pt x="2143" y="4493"/>
                  </a:lnTo>
                  <a:lnTo>
                    <a:pt x="3261" y="6692"/>
                  </a:lnTo>
                  <a:lnTo>
                    <a:pt x="4512" y="4569"/>
                  </a:lnTo>
                  <a:lnTo>
                    <a:pt x="6711" y="3432"/>
                  </a:lnTo>
                  <a:lnTo>
                    <a:pt x="4588" y="2200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rgbClr val="F0ED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96;p49">
              <a:extLst>
                <a:ext uri="{FF2B5EF4-FFF2-40B4-BE49-F238E27FC236}">
                  <a16:creationId xmlns:a16="http://schemas.microsoft.com/office/drawing/2014/main" id="{AFAD6703-BB89-5570-21A6-2AC9F75282C7}"/>
                </a:ext>
              </a:extLst>
            </p:cNvPr>
            <p:cNvSpPr/>
            <p:nvPr/>
          </p:nvSpPr>
          <p:spPr>
            <a:xfrm>
              <a:off x="5014642" y="1002194"/>
              <a:ext cx="178724" cy="178235"/>
            </a:xfrm>
            <a:custGeom>
              <a:avLst/>
              <a:gdLst/>
              <a:ahLst/>
              <a:cxnLst/>
              <a:rect l="l" t="t" r="r" b="b"/>
              <a:pathLst>
                <a:path w="6712" h="6693" extrusionOk="0">
                  <a:moveTo>
                    <a:pt x="3451" y="1"/>
                  </a:moveTo>
                  <a:lnTo>
                    <a:pt x="2218" y="2124"/>
                  </a:lnTo>
                  <a:lnTo>
                    <a:pt x="0" y="3261"/>
                  </a:lnTo>
                  <a:lnTo>
                    <a:pt x="2143" y="4493"/>
                  </a:lnTo>
                  <a:lnTo>
                    <a:pt x="3261" y="6692"/>
                  </a:lnTo>
                  <a:lnTo>
                    <a:pt x="4512" y="4569"/>
                  </a:lnTo>
                  <a:lnTo>
                    <a:pt x="6711" y="3432"/>
                  </a:lnTo>
                  <a:lnTo>
                    <a:pt x="4588" y="2200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rgbClr val="9BD5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BFCAD31-8EF8-FDF7-BC02-12AABB79F2F3}"/>
              </a:ext>
            </a:extLst>
          </p:cNvPr>
          <p:cNvSpPr txBox="1"/>
          <p:nvPr/>
        </p:nvSpPr>
        <p:spPr>
          <a:xfrm>
            <a:off x="2559407" y="2905482"/>
            <a:ext cx="70507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chemeClr val="tx2">
                    <a:lumMod val="90000"/>
                    <a:lumOff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Создать современный программный продукт, который объединит пациентов и клинику в единую экосистему, обеспечивая удобную запись на прием и просмотр предоставляемых услуг. Это позволит повысить качество обслуживания, оптимизировать работу врачей и администраторов, а также сформировать новый стандарт заботы о стоматологическом здоровье.</a:t>
            </a:r>
            <a:endParaRPr lang="ru-RU" dirty="0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9CA4A354-F72C-6151-C63C-F52AA88F4425}"/>
              </a:ext>
            </a:extLst>
          </p:cNvPr>
          <p:cNvSpPr/>
          <p:nvPr/>
        </p:nvSpPr>
        <p:spPr>
          <a:xfrm>
            <a:off x="5651499" y="861008"/>
            <a:ext cx="889000" cy="889000"/>
          </a:xfrm>
          <a:prstGeom prst="ellipse">
            <a:avLst/>
          </a:prstGeom>
          <a:solidFill>
            <a:srgbClr val="EACEDE"/>
          </a:solidFill>
          <a:ln>
            <a:solidFill>
              <a:srgbClr val="2538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2</a:t>
            </a:r>
          </a:p>
        </p:txBody>
      </p:sp>
      <p:grpSp>
        <p:nvGrpSpPr>
          <p:cNvPr id="28" name="Google Shape;793;p49">
            <a:extLst>
              <a:ext uri="{FF2B5EF4-FFF2-40B4-BE49-F238E27FC236}">
                <a16:creationId xmlns:a16="http://schemas.microsoft.com/office/drawing/2014/main" id="{709AF303-2237-EE84-332A-7DFB3B7242C7}"/>
              </a:ext>
            </a:extLst>
          </p:cNvPr>
          <p:cNvGrpSpPr/>
          <p:nvPr/>
        </p:nvGrpSpPr>
        <p:grpSpPr>
          <a:xfrm>
            <a:off x="10327297" y="720714"/>
            <a:ext cx="1303826" cy="2111462"/>
            <a:chOff x="3935459" y="-800906"/>
            <a:chExt cx="1303826" cy="2111462"/>
          </a:xfrm>
        </p:grpSpPr>
        <p:sp>
          <p:nvSpPr>
            <p:cNvPr id="29" name="Google Shape;794;p49">
              <a:extLst>
                <a:ext uri="{FF2B5EF4-FFF2-40B4-BE49-F238E27FC236}">
                  <a16:creationId xmlns:a16="http://schemas.microsoft.com/office/drawing/2014/main" id="{7311D38C-0666-7FA9-E7F2-2EAD9149B222}"/>
                </a:ext>
              </a:extLst>
            </p:cNvPr>
            <p:cNvSpPr/>
            <p:nvPr/>
          </p:nvSpPr>
          <p:spPr>
            <a:xfrm>
              <a:off x="4384265" y="-800906"/>
              <a:ext cx="456517" cy="456542"/>
            </a:xfrm>
            <a:custGeom>
              <a:avLst/>
              <a:gdLst/>
              <a:ahLst/>
              <a:cxnLst/>
              <a:rect l="l" t="t" r="r" b="b"/>
              <a:pathLst>
                <a:path w="9934" h="9934" extrusionOk="0">
                  <a:moveTo>
                    <a:pt x="5100" y="0"/>
                  </a:moveTo>
                  <a:lnTo>
                    <a:pt x="3261" y="3166"/>
                  </a:lnTo>
                  <a:lnTo>
                    <a:pt x="0" y="4834"/>
                  </a:lnTo>
                  <a:lnTo>
                    <a:pt x="3166" y="6673"/>
                  </a:lnTo>
                  <a:lnTo>
                    <a:pt x="4834" y="9934"/>
                  </a:lnTo>
                  <a:lnTo>
                    <a:pt x="6673" y="6768"/>
                  </a:lnTo>
                  <a:lnTo>
                    <a:pt x="9934" y="5100"/>
                  </a:lnTo>
                  <a:lnTo>
                    <a:pt x="6768" y="3261"/>
                  </a:lnTo>
                  <a:lnTo>
                    <a:pt x="5100" y="0"/>
                  </a:lnTo>
                  <a:close/>
                </a:path>
              </a:pathLst>
            </a:custGeom>
            <a:solidFill>
              <a:srgbClr val="DADD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795;p49">
              <a:extLst>
                <a:ext uri="{FF2B5EF4-FFF2-40B4-BE49-F238E27FC236}">
                  <a16:creationId xmlns:a16="http://schemas.microsoft.com/office/drawing/2014/main" id="{8D97E723-7B93-FF1E-7F62-A57698AF8905}"/>
                </a:ext>
              </a:extLst>
            </p:cNvPr>
            <p:cNvSpPr/>
            <p:nvPr/>
          </p:nvSpPr>
          <p:spPr>
            <a:xfrm>
              <a:off x="4840782" y="601745"/>
              <a:ext cx="398503" cy="353135"/>
            </a:xfrm>
            <a:custGeom>
              <a:avLst/>
              <a:gdLst/>
              <a:ahLst/>
              <a:cxnLst/>
              <a:rect l="l" t="t" r="r" b="b"/>
              <a:pathLst>
                <a:path w="6712" h="6693" extrusionOk="0">
                  <a:moveTo>
                    <a:pt x="3451" y="1"/>
                  </a:moveTo>
                  <a:lnTo>
                    <a:pt x="2218" y="2124"/>
                  </a:lnTo>
                  <a:lnTo>
                    <a:pt x="0" y="3261"/>
                  </a:lnTo>
                  <a:lnTo>
                    <a:pt x="2143" y="4493"/>
                  </a:lnTo>
                  <a:lnTo>
                    <a:pt x="3261" y="6692"/>
                  </a:lnTo>
                  <a:lnTo>
                    <a:pt x="4512" y="4569"/>
                  </a:lnTo>
                  <a:lnTo>
                    <a:pt x="6711" y="3432"/>
                  </a:lnTo>
                  <a:lnTo>
                    <a:pt x="4588" y="2200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rgbClr val="F0DC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96;p49">
              <a:extLst>
                <a:ext uri="{FF2B5EF4-FFF2-40B4-BE49-F238E27FC236}">
                  <a16:creationId xmlns:a16="http://schemas.microsoft.com/office/drawing/2014/main" id="{11B8C1E6-16DB-FA5B-A88B-553FB986A2DA}"/>
                </a:ext>
              </a:extLst>
            </p:cNvPr>
            <p:cNvSpPr/>
            <p:nvPr/>
          </p:nvSpPr>
          <p:spPr>
            <a:xfrm>
              <a:off x="3935459" y="854014"/>
              <a:ext cx="456516" cy="456542"/>
            </a:xfrm>
            <a:custGeom>
              <a:avLst/>
              <a:gdLst/>
              <a:ahLst/>
              <a:cxnLst/>
              <a:rect l="l" t="t" r="r" b="b"/>
              <a:pathLst>
                <a:path w="6712" h="6693" extrusionOk="0">
                  <a:moveTo>
                    <a:pt x="3451" y="1"/>
                  </a:moveTo>
                  <a:lnTo>
                    <a:pt x="2218" y="2124"/>
                  </a:lnTo>
                  <a:lnTo>
                    <a:pt x="0" y="3261"/>
                  </a:lnTo>
                  <a:lnTo>
                    <a:pt x="2143" y="4493"/>
                  </a:lnTo>
                  <a:lnTo>
                    <a:pt x="3261" y="6692"/>
                  </a:lnTo>
                  <a:lnTo>
                    <a:pt x="4512" y="4569"/>
                  </a:lnTo>
                  <a:lnTo>
                    <a:pt x="6711" y="3432"/>
                  </a:lnTo>
                  <a:lnTo>
                    <a:pt x="4588" y="2200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rgbClr val="9FE9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2" name="Google Shape;793;p49">
            <a:extLst>
              <a:ext uri="{FF2B5EF4-FFF2-40B4-BE49-F238E27FC236}">
                <a16:creationId xmlns:a16="http://schemas.microsoft.com/office/drawing/2014/main" id="{309FD2A5-9F61-4395-59C3-5AD45884D9C2}"/>
              </a:ext>
            </a:extLst>
          </p:cNvPr>
          <p:cNvGrpSpPr/>
          <p:nvPr/>
        </p:nvGrpSpPr>
        <p:grpSpPr>
          <a:xfrm>
            <a:off x="604931" y="4607431"/>
            <a:ext cx="1356955" cy="2096476"/>
            <a:chOff x="4608899" y="-187248"/>
            <a:chExt cx="1356955" cy="2096476"/>
          </a:xfrm>
        </p:grpSpPr>
        <p:sp>
          <p:nvSpPr>
            <p:cNvPr id="33" name="Google Shape;794;p49">
              <a:extLst>
                <a:ext uri="{FF2B5EF4-FFF2-40B4-BE49-F238E27FC236}">
                  <a16:creationId xmlns:a16="http://schemas.microsoft.com/office/drawing/2014/main" id="{ADCEDF0A-C026-858D-51C5-D02CE17409E8}"/>
                </a:ext>
              </a:extLst>
            </p:cNvPr>
            <p:cNvSpPr/>
            <p:nvPr/>
          </p:nvSpPr>
          <p:spPr>
            <a:xfrm>
              <a:off x="4608899" y="-187248"/>
              <a:ext cx="336185" cy="375515"/>
            </a:xfrm>
            <a:custGeom>
              <a:avLst/>
              <a:gdLst/>
              <a:ahLst/>
              <a:cxnLst/>
              <a:rect l="l" t="t" r="r" b="b"/>
              <a:pathLst>
                <a:path w="9934" h="9934" extrusionOk="0">
                  <a:moveTo>
                    <a:pt x="5100" y="0"/>
                  </a:moveTo>
                  <a:lnTo>
                    <a:pt x="3261" y="3166"/>
                  </a:lnTo>
                  <a:lnTo>
                    <a:pt x="0" y="4834"/>
                  </a:lnTo>
                  <a:lnTo>
                    <a:pt x="3166" y="6673"/>
                  </a:lnTo>
                  <a:lnTo>
                    <a:pt x="4834" y="9934"/>
                  </a:lnTo>
                  <a:lnTo>
                    <a:pt x="6673" y="6768"/>
                  </a:lnTo>
                  <a:lnTo>
                    <a:pt x="9934" y="5100"/>
                  </a:lnTo>
                  <a:lnTo>
                    <a:pt x="6768" y="3261"/>
                  </a:lnTo>
                  <a:lnTo>
                    <a:pt x="5100" y="0"/>
                  </a:lnTo>
                  <a:close/>
                </a:path>
              </a:pathLst>
            </a:custGeom>
            <a:solidFill>
              <a:srgbClr val="DADD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795;p49">
              <a:extLst>
                <a:ext uri="{FF2B5EF4-FFF2-40B4-BE49-F238E27FC236}">
                  <a16:creationId xmlns:a16="http://schemas.microsoft.com/office/drawing/2014/main" id="{53AA80C2-9598-531F-243D-EC1BE10A3BB9}"/>
                </a:ext>
              </a:extLst>
            </p:cNvPr>
            <p:cNvSpPr/>
            <p:nvPr/>
          </p:nvSpPr>
          <p:spPr>
            <a:xfrm>
              <a:off x="5255166" y="515603"/>
              <a:ext cx="710688" cy="771522"/>
            </a:xfrm>
            <a:custGeom>
              <a:avLst/>
              <a:gdLst/>
              <a:ahLst/>
              <a:cxnLst/>
              <a:rect l="l" t="t" r="r" b="b"/>
              <a:pathLst>
                <a:path w="6712" h="6693" extrusionOk="0">
                  <a:moveTo>
                    <a:pt x="3451" y="1"/>
                  </a:moveTo>
                  <a:lnTo>
                    <a:pt x="2218" y="2124"/>
                  </a:lnTo>
                  <a:lnTo>
                    <a:pt x="0" y="3261"/>
                  </a:lnTo>
                  <a:lnTo>
                    <a:pt x="2143" y="4493"/>
                  </a:lnTo>
                  <a:lnTo>
                    <a:pt x="3261" y="6692"/>
                  </a:lnTo>
                  <a:lnTo>
                    <a:pt x="4512" y="4569"/>
                  </a:lnTo>
                  <a:lnTo>
                    <a:pt x="6711" y="3432"/>
                  </a:lnTo>
                  <a:lnTo>
                    <a:pt x="4588" y="2200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rgbClr val="F0ED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96;p49">
              <a:extLst>
                <a:ext uri="{FF2B5EF4-FFF2-40B4-BE49-F238E27FC236}">
                  <a16:creationId xmlns:a16="http://schemas.microsoft.com/office/drawing/2014/main" id="{E37AB439-A949-1C68-531C-A811BB66425F}"/>
                </a:ext>
              </a:extLst>
            </p:cNvPr>
            <p:cNvSpPr/>
            <p:nvPr/>
          </p:nvSpPr>
          <p:spPr>
            <a:xfrm>
              <a:off x="4615014" y="1511103"/>
              <a:ext cx="330070" cy="398125"/>
            </a:xfrm>
            <a:custGeom>
              <a:avLst/>
              <a:gdLst/>
              <a:ahLst/>
              <a:cxnLst/>
              <a:rect l="l" t="t" r="r" b="b"/>
              <a:pathLst>
                <a:path w="6712" h="6693" extrusionOk="0">
                  <a:moveTo>
                    <a:pt x="3451" y="1"/>
                  </a:moveTo>
                  <a:lnTo>
                    <a:pt x="2218" y="2124"/>
                  </a:lnTo>
                  <a:lnTo>
                    <a:pt x="0" y="3261"/>
                  </a:lnTo>
                  <a:lnTo>
                    <a:pt x="2143" y="4493"/>
                  </a:lnTo>
                  <a:lnTo>
                    <a:pt x="3261" y="6692"/>
                  </a:lnTo>
                  <a:lnTo>
                    <a:pt x="4512" y="4569"/>
                  </a:lnTo>
                  <a:lnTo>
                    <a:pt x="6711" y="3432"/>
                  </a:lnTo>
                  <a:lnTo>
                    <a:pt x="4588" y="2200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rgbClr val="9BD5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Овал 35">
            <a:extLst>
              <a:ext uri="{FF2B5EF4-FFF2-40B4-BE49-F238E27FC236}">
                <a16:creationId xmlns:a16="http://schemas.microsoft.com/office/drawing/2014/main" id="{6CC32744-74E3-7ADA-EE84-37409D25F352}"/>
              </a:ext>
            </a:extLst>
          </p:cNvPr>
          <p:cNvSpPr/>
          <p:nvPr/>
        </p:nvSpPr>
        <p:spPr>
          <a:xfrm>
            <a:off x="10940802" y="4089940"/>
            <a:ext cx="2036618" cy="2036618"/>
          </a:xfrm>
          <a:prstGeom prst="ellipse">
            <a:avLst/>
          </a:prstGeom>
          <a:gradFill>
            <a:gsLst>
              <a:gs pos="63000">
                <a:srgbClr val="F0DCE7"/>
              </a:gs>
              <a:gs pos="0">
                <a:srgbClr val="AEECB4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8228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796;p49">
            <a:extLst>
              <a:ext uri="{FF2B5EF4-FFF2-40B4-BE49-F238E27FC236}">
                <a16:creationId xmlns:a16="http://schemas.microsoft.com/office/drawing/2014/main" id="{5489076E-A794-CEFA-FA88-923F6B3E77B2}"/>
              </a:ext>
            </a:extLst>
          </p:cNvPr>
          <p:cNvSpPr/>
          <p:nvPr/>
        </p:nvSpPr>
        <p:spPr>
          <a:xfrm>
            <a:off x="10490378" y="1398499"/>
            <a:ext cx="580815" cy="723465"/>
          </a:xfrm>
          <a:custGeom>
            <a:avLst/>
            <a:gdLst/>
            <a:ahLst/>
            <a:cxnLst/>
            <a:rect l="l" t="t" r="r" b="b"/>
            <a:pathLst>
              <a:path w="6712" h="6693" extrusionOk="0">
                <a:moveTo>
                  <a:pt x="3451" y="1"/>
                </a:moveTo>
                <a:lnTo>
                  <a:pt x="2218" y="2124"/>
                </a:lnTo>
                <a:lnTo>
                  <a:pt x="0" y="3261"/>
                </a:lnTo>
                <a:lnTo>
                  <a:pt x="2143" y="4493"/>
                </a:lnTo>
                <a:lnTo>
                  <a:pt x="3261" y="6692"/>
                </a:lnTo>
                <a:lnTo>
                  <a:pt x="4512" y="4569"/>
                </a:lnTo>
                <a:lnTo>
                  <a:pt x="6711" y="3432"/>
                </a:lnTo>
                <a:lnTo>
                  <a:pt x="4588" y="2200"/>
                </a:lnTo>
                <a:lnTo>
                  <a:pt x="3451" y="1"/>
                </a:lnTo>
                <a:close/>
              </a:path>
            </a:pathLst>
          </a:custGeom>
          <a:solidFill>
            <a:srgbClr val="C1E5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" name="Google Shape;1438;p69">
            <a:extLst>
              <a:ext uri="{FF2B5EF4-FFF2-40B4-BE49-F238E27FC236}">
                <a16:creationId xmlns:a16="http://schemas.microsoft.com/office/drawing/2014/main" id="{02D31B10-0CAC-8673-4954-80AEA6AB813B}"/>
              </a:ext>
            </a:extLst>
          </p:cNvPr>
          <p:cNvSpPr/>
          <p:nvPr/>
        </p:nvSpPr>
        <p:spPr>
          <a:xfrm>
            <a:off x="7729147" y="4483074"/>
            <a:ext cx="4839058" cy="2426909"/>
          </a:xfrm>
          <a:custGeom>
            <a:avLst/>
            <a:gdLst/>
            <a:ahLst/>
            <a:cxnLst/>
            <a:rect l="l" t="t" r="r" b="b"/>
            <a:pathLst>
              <a:path w="211428" h="122124" extrusionOk="0">
                <a:moveTo>
                  <a:pt x="137699" y="0"/>
                </a:moveTo>
                <a:cubicBezTo>
                  <a:pt x="120829" y="0"/>
                  <a:pt x="104137" y="8267"/>
                  <a:pt x="96245" y="19529"/>
                </a:cubicBezTo>
                <a:cubicBezTo>
                  <a:pt x="91726" y="25980"/>
                  <a:pt x="86539" y="27934"/>
                  <a:pt x="80767" y="27934"/>
                </a:cubicBezTo>
                <a:cubicBezTo>
                  <a:pt x="71903" y="27934"/>
                  <a:pt x="61660" y="23325"/>
                  <a:pt x="50341" y="23325"/>
                </a:cubicBezTo>
                <a:cubicBezTo>
                  <a:pt x="49366" y="23325"/>
                  <a:pt x="48384" y="23359"/>
                  <a:pt x="47393" y="23434"/>
                </a:cubicBezTo>
                <a:cubicBezTo>
                  <a:pt x="27432" y="24931"/>
                  <a:pt x="16740" y="42751"/>
                  <a:pt x="22105" y="63357"/>
                </a:cubicBezTo>
                <a:cubicBezTo>
                  <a:pt x="26787" y="81442"/>
                  <a:pt x="1" y="74504"/>
                  <a:pt x="1840" y="99716"/>
                </a:cubicBezTo>
                <a:cubicBezTo>
                  <a:pt x="2636" y="110730"/>
                  <a:pt x="10541" y="117820"/>
                  <a:pt x="18200" y="122124"/>
                </a:cubicBezTo>
                <a:lnTo>
                  <a:pt x="191902" y="122124"/>
                </a:lnTo>
                <a:cubicBezTo>
                  <a:pt x="200849" y="116114"/>
                  <a:pt x="207390" y="105953"/>
                  <a:pt x="208849" y="93157"/>
                </a:cubicBezTo>
                <a:cubicBezTo>
                  <a:pt x="211427" y="70485"/>
                  <a:pt x="199939" y="55168"/>
                  <a:pt x="185153" y="48950"/>
                </a:cubicBezTo>
                <a:cubicBezTo>
                  <a:pt x="170367" y="42732"/>
                  <a:pt x="182328" y="14240"/>
                  <a:pt x="155106" y="3264"/>
                </a:cubicBezTo>
                <a:cubicBezTo>
                  <a:pt x="149528" y="1013"/>
                  <a:pt x="143603" y="0"/>
                  <a:pt x="137699" y="0"/>
                </a:cubicBezTo>
                <a:close/>
              </a:path>
            </a:pathLst>
          </a:custGeom>
          <a:gradFill>
            <a:gsLst>
              <a:gs pos="94000">
                <a:srgbClr val="F0DCE7"/>
              </a:gs>
              <a:gs pos="0">
                <a:srgbClr val="DADDFA"/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0A698F45-DCDC-295D-4BED-CC0837CCEC5F}"/>
              </a:ext>
            </a:extLst>
          </p:cNvPr>
          <p:cNvSpPr/>
          <p:nvPr/>
        </p:nvSpPr>
        <p:spPr>
          <a:xfrm>
            <a:off x="6096000" y="-1209642"/>
            <a:ext cx="3299048" cy="3299048"/>
          </a:xfrm>
          <a:prstGeom prst="ellipse">
            <a:avLst/>
          </a:prstGeom>
          <a:solidFill>
            <a:srgbClr val="EEEB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" name="Google Shape;10175;p87">
            <a:extLst>
              <a:ext uri="{FF2B5EF4-FFF2-40B4-BE49-F238E27FC236}">
                <a16:creationId xmlns:a16="http://schemas.microsoft.com/office/drawing/2014/main" id="{F682809B-8F53-631C-A394-2145E870578B}"/>
              </a:ext>
            </a:extLst>
          </p:cNvPr>
          <p:cNvGrpSpPr/>
          <p:nvPr/>
        </p:nvGrpSpPr>
        <p:grpSpPr>
          <a:xfrm>
            <a:off x="9134128" y="2237343"/>
            <a:ext cx="2354255" cy="3325381"/>
            <a:chOff x="1333682" y="3344330"/>
            <a:chExt cx="271213" cy="383088"/>
          </a:xfrm>
          <a:solidFill>
            <a:schemeClr val="bg1">
              <a:lumMod val="65000"/>
            </a:schemeClr>
          </a:solidFill>
        </p:grpSpPr>
        <p:sp>
          <p:nvSpPr>
            <p:cNvPr id="3" name="Google Shape;10176;p87">
              <a:extLst>
                <a:ext uri="{FF2B5EF4-FFF2-40B4-BE49-F238E27FC236}">
                  <a16:creationId xmlns:a16="http://schemas.microsoft.com/office/drawing/2014/main" id="{559CA67A-A34E-708E-2C67-E52C8CFCA736}"/>
                </a:ext>
              </a:extLst>
            </p:cNvPr>
            <p:cNvSpPr/>
            <p:nvPr/>
          </p:nvSpPr>
          <p:spPr>
            <a:xfrm>
              <a:off x="1334065" y="3377332"/>
              <a:ext cx="270831" cy="350086"/>
            </a:xfrm>
            <a:custGeom>
              <a:avLst/>
              <a:gdLst/>
              <a:ahLst/>
              <a:cxnLst/>
              <a:rect l="l" t="t" r="r" b="b"/>
              <a:pathLst>
                <a:path w="8502" h="10990" extrusionOk="0">
                  <a:moveTo>
                    <a:pt x="6502" y="0"/>
                  </a:moveTo>
                  <a:cubicBezTo>
                    <a:pt x="6406" y="0"/>
                    <a:pt x="6323" y="84"/>
                    <a:pt x="6323" y="191"/>
                  </a:cubicBezTo>
                  <a:cubicBezTo>
                    <a:pt x="6323" y="286"/>
                    <a:pt x="6406" y="369"/>
                    <a:pt x="6502" y="369"/>
                  </a:cubicBezTo>
                  <a:lnTo>
                    <a:pt x="7276" y="369"/>
                  </a:lnTo>
                  <a:cubicBezTo>
                    <a:pt x="7383" y="369"/>
                    <a:pt x="7454" y="441"/>
                    <a:pt x="7454" y="548"/>
                  </a:cubicBezTo>
                  <a:lnTo>
                    <a:pt x="7454" y="9490"/>
                  </a:lnTo>
                  <a:cubicBezTo>
                    <a:pt x="7454" y="9597"/>
                    <a:pt x="7383" y="9668"/>
                    <a:pt x="7276" y="9668"/>
                  </a:cubicBezTo>
                  <a:lnTo>
                    <a:pt x="537" y="9668"/>
                  </a:lnTo>
                  <a:cubicBezTo>
                    <a:pt x="429" y="9668"/>
                    <a:pt x="358" y="9597"/>
                    <a:pt x="358" y="9490"/>
                  </a:cubicBezTo>
                  <a:lnTo>
                    <a:pt x="358" y="8775"/>
                  </a:lnTo>
                  <a:cubicBezTo>
                    <a:pt x="358" y="8668"/>
                    <a:pt x="287" y="8597"/>
                    <a:pt x="179" y="8597"/>
                  </a:cubicBezTo>
                  <a:cubicBezTo>
                    <a:pt x="72" y="8597"/>
                    <a:pt x="1" y="8668"/>
                    <a:pt x="1" y="8775"/>
                  </a:cubicBezTo>
                  <a:lnTo>
                    <a:pt x="1" y="9490"/>
                  </a:lnTo>
                  <a:cubicBezTo>
                    <a:pt x="1" y="9787"/>
                    <a:pt x="239" y="10013"/>
                    <a:pt x="525" y="10013"/>
                  </a:cubicBezTo>
                  <a:lnTo>
                    <a:pt x="703" y="10013"/>
                  </a:lnTo>
                  <a:lnTo>
                    <a:pt x="703" y="10466"/>
                  </a:lnTo>
                  <a:cubicBezTo>
                    <a:pt x="703" y="10763"/>
                    <a:pt x="941" y="10990"/>
                    <a:pt x="1227" y="10990"/>
                  </a:cubicBezTo>
                  <a:lnTo>
                    <a:pt x="7966" y="10990"/>
                  </a:lnTo>
                  <a:cubicBezTo>
                    <a:pt x="8264" y="10990"/>
                    <a:pt x="8490" y="10752"/>
                    <a:pt x="8490" y="10466"/>
                  </a:cubicBezTo>
                  <a:lnTo>
                    <a:pt x="8490" y="10252"/>
                  </a:lnTo>
                  <a:cubicBezTo>
                    <a:pt x="8490" y="10144"/>
                    <a:pt x="8407" y="10073"/>
                    <a:pt x="8311" y="10073"/>
                  </a:cubicBezTo>
                  <a:cubicBezTo>
                    <a:pt x="8204" y="10073"/>
                    <a:pt x="8133" y="10144"/>
                    <a:pt x="8133" y="10252"/>
                  </a:cubicBezTo>
                  <a:lnTo>
                    <a:pt x="8133" y="10466"/>
                  </a:lnTo>
                  <a:cubicBezTo>
                    <a:pt x="8133" y="10573"/>
                    <a:pt x="8049" y="10644"/>
                    <a:pt x="7954" y="10644"/>
                  </a:cubicBezTo>
                  <a:lnTo>
                    <a:pt x="1203" y="10644"/>
                  </a:lnTo>
                  <a:cubicBezTo>
                    <a:pt x="1108" y="10644"/>
                    <a:pt x="1025" y="10573"/>
                    <a:pt x="1025" y="10466"/>
                  </a:cubicBezTo>
                  <a:lnTo>
                    <a:pt x="1025" y="10013"/>
                  </a:lnTo>
                  <a:lnTo>
                    <a:pt x="7264" y="10013"/>
                  </a:lnTo>
                  <a:cubicBezTo>
                    <a:pt x="7561" y="10013"/>
                    <a:pt x="7788" y="9775"/>
                    <a:pt x="7788" y="9490"/>
                  </a:cubicBezTo>
                  <a:lnTo>
                    <a:pt x="7788" y="1358"/>
                  </a:lnTo>
                  <a:lnTo>
                    <a:pt x="7966" y="1358"/>
                  </a:lnTo>
                  <a:cubicBezTo>
                    <a:pt x="8061" y="1358"/>
                    <a:pt x="8145" y="1441"/>
                    <a:pt x="8145" y="1536"/>
                  </a:cubicBezTo>
                  <a:lnTo>
                    <a:pt x="8145" y="9501"/>
                  </a:lnTo>
                  <a:cubicBezTo>
                    <a:pt x="8145" y="9573"/>
                    <a:pt x="8228" y="9656"/>
                    <a:pt x="8323" y="9656"/>
                  </a:cubicBezTo>
                  <a:cubicBezTo>
                    <a:pt x="8430" y="9656"/>
                    <a:pt x="8502" y="9573"/>
                    <a:pt x="8502" y="9478"/>
                  </a:cubicBezTo>
                  <a:lnTo>
                    <a:pt x="8502" y="1512"/>
                  </a:lnTo>
                  <a:cubicBezTo>
                    <a:pt x="8502" y="1215"/>
                    <a:pt x="8264" y="988"/>
                    <a:pt x="7978" y="988"/>
                  </a:cubicBezTo>
                  <a:lnTo>
                    <a:pt x="7799" y="988"/>
                  </a:lnTo>
                  <a:lnTo>
                    <a:pt x="7799" y="524"/>
                  </a:lnTo>
                  <a:cubicBezTo>
                    <a:pt x="7799" y="226"/>
                    <a:pt x="7561" y="0"/>
                    <a:pt x="72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/>
            </a:p>
          </p:txBody>
        </p:sp>
        <p:sp>
          <p:nvSpPr>
            <p:cNvPr id="4" name="Google Shape;10177;p87">
              <a:extLst>
                <a:ext uri="{FF2B5EF4-FFF2-40B4-BE49-F238E27FC236}">
                  <a16:creationId xmlns:a16="http://schemas.microsoft.com/office/drawing/2014/main" id="{CBF1457B-9F33-B24D-C246-52085FF85D46}"/>
                </a:ext>
              </a:extLst>
            </p:cNvPr>
            <p:cNvSpPr/>
            <p:nvPr/>
          </p:nvSpPr>
          <p:spPr>
            <a:xfrm>
              <a:off x="1333682" y="3344330"/>
              <a:ext cx="189697" cy="292461"/>
            </a:xfrm>
            <a:custGeom>
              <a:avLst/>
              <a:gdLst/>
              <a:ahLst/>
              <a:cxnLst/>
              <a:rect l="l" t="t" r="r" b="b"/>
              <a:pathLst>
                <a:path w="5955" h="9181" extrusionOk="0">
                  <a:moveTo>
                    <a:pt x="2430" y="370"/>
                  </a:moveTo>
                  <a:cubicBezTo>
                    <a:pt x="2489" y="370"/>
                    <a:pt x="2549" y="429"/>
                    <a:pt x="2549" y="489"/>
                  </a:cubicBezTo>
                  <a:lnTo>
                    <a:pt x="2549" y="727"/>
                  </a:lnTo>
                  <a:lnTo>
                    <a:pt x="1858" y="727"/>
                  </a:lnTo>
                  <a:lnTo>
                    <a:pt x="1858" y="489"/>
                  </a:lnTo>
                  <a:cubicBezTo>
                    <a:pt x="1858" y="429"/>
                    <a:pt x="1918" y="370"/>
                    <a:pt x="1977" y="370"/>
                  </a:cubicBezTo>
                  <a:close/>
                  <a:moveTo>
                    <a:pt x="3037" y="1072"/>
                  </a:moveTo>
                  <a:cubicBezTo>
                    <a:pt x="3120" y="1072"/>
                    <a:pt x="3216" y="1143"/>
                    <a:pt x="3216" y="1251"/>
                  </a:cubicBezTo>
                  <a:lnTo>
                    <a:pt x="3216" y="1953"/>
                  </a:lnTo>
                  <a:lnTo>
                    <a:pt x="1215" y="1953"/>
                  </a:lnTo>
                  <a:lnTo>
                    <a:pt x="1215" y="1251"/>
                  </a:lnTo>
                  <a:cubicBezTo>
                    <a:pt x="1203" y="1167"/>
                    <a:pt x="1299" y="1072"/>
                    <a:pt x="1382" y="1072"/>
                  </a:cubicBezTo>
                  <a:close/>
                  <a:moveTo>
                    <a:pt x="1977" y="0"/>
                  </a:moveTo>
                  <a:cubicBezTo>
                    <a:pt x="1727" y="0"/>
                    <a:pt x="1501" y="203"/>
                    <a:pt x="1501" y="477"/>
                  </a:cubicBezTo>
                  <a:lnTo>
                    <a:pt x="1501" y="715"/>
                  </a:lnTo>
                  <a:lnTo>
                    <a:pt x="1370" y="715"/>
                  </a:lnTo>
                  <a:cubicBezTo>
                    <a:pt x="1156" y="715"/>
                    <a:pt x="977" y="834"/>
                    <a:pt x="894" y="1012"/>
                  </a:cubicBezTo>
                  <a:lnTo>
                    <a:pt x="525" y="1012"/>
                  </a:lnTo>
                  <a:cubicBezTo>
                    <a:pt x="227" y="1012"/>
                    <a:pt x="1" y="1251"/>
                    <a:pt x="1" y="1536"/>
                  </a:cubicBezTo>
                  <a:lnTo>
                    <a:pt x="1" y="8990"/>
                  </a:lnTo>
                  <a:cubicBezTo>
                    <a:pt x="13" y="9109"/>
                    <a:pt x="84" y="9180"/>
                    <a:pt x="191" y="9180"/>
                  </a:cubicBezTo>
                  <a:cubicBezTo>
                    <a:pt x="299" y="9180"/>
                    <a:pt x="370" y="9109"/>
                    <a:pt x="370" y="9002"/>
                  </a:cubicBezTo>
                  <a:lnTo>
                    <a:pt x="370" y="1548"/>
                  </a:lnTo>
                  <a:cubicBezTo>
                    <a:pt x="370" y="1441"/>
                    <a:pt x="441" y="1370"/>
                    <a:pt x="549" y="1370"/>
                  </a:cubicBezTo>
                  <a:lnTo>
                    <a:pt x="858" y="1370"/>
                  </a:lnTo>
                  <a:lnTo>
                    <a:pt x="858" y="1965"/>
                  </a:lnTo>
                  <a:cubicBezTo>
                    <a:pt x="858" y="2144"/>
                    <a:pt x="1013" y="2310"/>
                    <a:pt x="1203" y="2310"/>
                  </a:cubicBezTo>
                  <a:lnTo>
                    <a:pt x="3228" y="2310"/>
                  </a:lnTo>
                  <a:cubicBezTo>
                    <a:pt x="3406" y="2310"/>
                    <a:pt x="3573" y="2155"/>
                    <a:pt x="3573" y="1965"/>
                  </a:cubicBezTo>
                  <a:lnTo>
                    <a:pt x="3573" y="1370"/>
                  </a:lnTo>
                  <a:lnTo>
                    <a:pt x="5775" y="1370"/>
                  </a:lnTo>
                  <a:cubicBezTo>
                    <a:pt x="5883" y="1370"/>
                    <a:pt x="5954" y="1298"/>
                    <a:pt x="5954" y="1191"/>
                  </a:cubicBezTo>
                  <a:cubicBezTo>
                    <a:pt x="5954" y="1084"/>
                    <a:pt x="5883" y="1012"/>
                    <a:pt x="5775" y="1012"/>
                  </a:cubicBezTo>
                  <a:lnTo>
                    <a:pt x="3513" y="1012"/>
                  </a:lnTo>
                  <a:cubicBezTo>
                    <a:pt x="3418" y="834"/>
                    <a:pt x="3239" y="715"/>
                    <a:pt x="3037" y="715"/>
                  </a:cubicBezTo>
                  <a:lnTo>
                    <a:pt x="2906" y="715"/>
                  </a:lnTo>
                  <a:lnTo>
                    <a:pt x="2906" y="477"/>
                  </a:lnTo>
                  <a:cubicBezTo>
                    <a:pt x="2906" y="227"/>
                    <a:pt x="2692" y="0"/>
                    <a:pt x="24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/>
            </a:p>
          </p:txBody>
        </p:sp>
        <p:sp>
          <p:nvSpPr>
            <p:cNvPr id="5" name="Google Shape;10178;p87">
              <a:extLst>
                <a:ext uri="{FF2B5EF4-FFF2-40B4-BE49-F238E27FC236}">
                  <a16:creationId xmlns:a16="http://schemas.microsoft.com/office/drawing/2014/main" id="{BA87BEAD-B4FD-F421-D65D-090EF34B9D74}"/>
                </a:ext>
              </a:extLst>
            </p:cNvPr>
            <p:cNvSpPr/>
            <p:nvPr/>
          </p:nvSpPr>
          <p:spPr>
            <a:xfrm>
              <a:off x="1444060" y="3469488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/>
            </a:p>
          </p:txBody>
        </p:sp>
        <p:sp>
          <p:nvSpPr>
            <p:cNvPr id="6" name="Google Shape;10179;p87">
              <a:extLst>
                <a:ext uri="{FF2B5EF4-FFF2-40B4-BE49-F238E27FC236}">
                  <a16:creationId xmlns:a16="http://schemas.microsoft.com/office/drawing/2014/main" id="{BB2772B4-1D45-9CC3-5C9A-B50416EECEBA}"/>
                </a:ext>
              </a:extLst>
            </p:cNvPr>
            <p:cNvSpPr/>
            <p:nvPr/>
          </p:nvSpPr>
          <p:spPr>
            <a:xfrm>
              <a:off x="1444060" y="3493762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/>
            </a:p>
          </p:txBody>
        </p:sp>
        <p:sp>
          <p:nvSpPr>
            <p:cNvPr id="7" name="Google Shape;10180;p87">
              <a:extLst>
                <a:ext uri="{FF2B5EF4-FFF2-40B4-BE49-F238E27FC236}">
                  <a16:creationId xmlns:a16="http://schemas.microsoft.com/office/drawing/2014/main" id="{E45B0B4F-E724-B160-ED8F-09C7EEA9F2A2}"/>
                </a:ext>
              </a:extLst>
            </p:cNvPr>
            <p:cNvSpPr/>
            <p:nvPr/>
          </p:nvSpPr>
          <p:spPr>
            <a:xfrm>
              <a:off x="1444060" y="3541927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84"/>
                    <a:pt x="3084" y="1"/>
                    <a:pt x="29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/>
            </a:p>
          </p:txBody>
        </p:sp>
        <p:sp>
          <p:nvSpPr>
            <p:cNvPr id="8" name="Google Shape;10181;p87">
              <a:extLst>
                <a:ext uri="{FF2B5EF4-FFF2-40B4-BE49-F238E27FC236}">
                  <a16:creationId xmlns:a16="http://schemas.microsoft.com/office/drawing/2014/main" id="{7BAB8ED4-EDD9-6C9D-5ADA-62B192175279}"/>
                </a:ext>
              </a:extLst>
            </p:cNvPr>
            <p:cNvSpPr/>
            <p:nvPr/>
          </p:nvSpPr>
          <p:spPr>
            <a:xfrm>
              <a:off x="1444060" y="3565818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/>
            </a:p>
          </p:txBody>
        </p:sp>
        <p:sp>
          <p:nvSpPr>
            <p:cNvPr id="9" name="Google Shape;10182;p87">
              <a:extLst>
                <a:ext uri="{FF2B5EF4-FFF2-40B4-BE49-F238E27FC236}">
                  <a16:creationId xmlns:a16="http://schemas.microsoft.com/office/drawing/2014/main" id="{7BF42B4B-3230-E9E7-5711-5327D7120872}"/>
                </a:ext>
              </a:extLst>
            </p:cNvPr>
            <p:cNvSpPr/>
            <p:nvPr/>
          </p:nvSpPr>
          <p:spPr>
            <a:xfrm>
              <a:off x="1444060" y="3614747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74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/>
            </a:p>
          </p:txBody>
        </p:sp>
        <p:sp>
          <p:nvSpPr>
            <p:cNvPr id="10" name="Google Shape;10183;p87">
              <a:extLst>
                <a:ext uri="{FF2B5EF4-FFF2-40B4-BE49-F238E27FC236}">
                  <a16:creationId xmlns:a16="http://schemas.microsoft.com/office/drawing/2014/main" id="{23E93164-3C44-7E7A-C56B-D37F7DE06CD5}"/>
                </a:ext>
              </a:extLst>
            </p:cNvPr>
            <p:cNvSpPr/>
            <p:nvPr/>
          </p:nvSpPr>
          <p:spPr>
            <a:xfrm>
              <a:off x="1444060" y="3638256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7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/>
            </a:p>
          </p:txBody>
        </p:sp>
        <p:sp>
          <p:nvSpPr>
            <p:cNvPr id="11" name="Google Shape;10184;p87">
              <a:extLst>
                <a:ext uri="{FF2B5EF4-FFF2-40B4-BE49-F238E27FC236}">
                  <a16:creationId xmlns:a16="http://schemas.microsoft.com/office/drawing/2014/main" id="{294EFF7E-873C-47C9-04DA-C9855AC595C0}"/>
                </a:ext>
              </a:extLst>
            </p:cNvPr>
            <p:cNvSpPr/>
            <p:nvPr/>
          </p:nvSpPr>
          <p:spPr>
            <a:xfrm>
              <a:off x="1371622" y="3459454"/>
              <a:ext cx="70208" cy="57084"/>
            </a:xfrm>
            <a:custGeom>
              <a:avLst/>
              <a:gdLst/>
              <a:ahLst/>
              <a:cxnLst/>
              <a:rect l="l" t="t" r="r" b="b"/>
              <a:pathLst>
                <a:path w="2204" h="1792" extrusionOk="0">
                  <a:moveTo>
                    <a:pt x="1417" y="387"/>
                  </a:moveTo>
                  <a:lnTo>
                    <a:pt x="1417" y="470"/>
                  </a:lnTo>
                  <a:lnTo>
                    <a:pt x="1072" y="768"/>
                  </a:lnTo>
                  <a:lnTo>
                    <a:pt x="905" y="589"/>
                  </a:lnTo>
                  <a:cubicBezTo>
                    <a:pt x="873" y="544"/>
                    <a:pt x="823" y="523"/>
                    <a:pt x="773" y="523"/>
                  </a:cubicBezTo>
                  <a:cubicBezTo>
                    <a:pt x="731" y="523"/>
                    <a:pt x="688" y="538"/>
                    <a:pt x="655" y="566"/>
                  </a:cubicBezTo>
                  <a:cubicBezTo>
                    <a:pt x="584" y="625"/>
                    <a:pt x="584" y="744"/>
                    <a:pt x="632" y="827"/>
                  </a:cubicBezTo>
                  <a:lnTo>
                    <a:pt x="917" y="1125"/>
                  </a:lnTo>
                  <a:cubicBezTo>
                    <a:pt x="953" y="1161"/>
                    <a:pt x="989" y="1185"/>
                    <a:pt x="1048" y="1185"/>
                  </a:cubicBezTo>
                  <a:cubicBezTo>
                    <a:pt x="1096" y="1185"/>
                    <a:pt x="1132" y="1161"/>
                    <a:pt x="1167" y="1137"/>
                  </a:cubicBezTo>
                  <a:lnTo>
                    <a:pt x="1429" y="923"/>
                  </a:lnTo>
                  <a:lnTo>
                    <a:pt x="1417" y="1447"/>
                  </a:lnTo>
                  <a:lnTo>
                    <a:pt x="358" y="1447"/>
                  </a:lnTo>
                  <a:lnTo>
                    <a:pt x="358" y="387"/>
                  </a:lnTo>
                  <a:close/>
                  <a:moveTo>
                    <a:pt x="2007" y="1"/>
                  </a:moveTo>
                  <a:cubicBezTo>
                    <a:pt x="1966" y="1"/>
                    <a:pt x="1925" y="17"/>
                    <a:pt x="1894" y="54"/>
                  </a:cubicBezTo>
                  <a:lnTo>
                    <a:pt x="1727" y="185"/>
                  </a:lnTo>
                  <a:cubicBezTo>
                    <a:pt x="1679" y="89"/>
                    <a:pt x="1596" y="30"/>
                    <a:pt x="1489" y="30"/>
                  </a:cubicBezTo>
                  <a:lnTo>
                    <a:pt x="263" y="30"/>
                  </a:lnTo>
                  <a:cubicBezTo>
                    <a:pt x="120" y="30"/>
                    <a:pt x="1" y="149"/>
                    <a:pt x="1" y="304"/>
                  </a:cubicBezTo>
                  <a:lnTo>
                    <a:pt x="1" y="1518"/>
                  </a:lnTo>
                  <a:cubicBezTo>
                    <a:pt x="1" y="1673"/>
                    <a:pt x="120" y="1792"/>
                    <a:pt x="263" y="1792"/>
                  </a:cubicBezTo>
                  <a:lnTo>
                    <a:pt x="1489" y="1792"/>
                  </a:lnTo>
                  <a:cubicBezTo>
                    <a:pt x="1632" y="1792"/>
                    <a:pt x="1751" y="1673"/>
                    <a:pt x="1751" y="1518"/>
                  </a:cubicBezTo>
                  <a:lnTo>
                    <a:pt x="1751" y="613"/>
                  </a:lnTo>
                  <a:lnTo>
                    <a:pt x="2108" y="304"/>
                  </a:lnTo>
                  <a:cubicBezTo>
                    <a:pt x="2203" y="256"/>
                    <a:pt x="2203" y="137"/>
                    <a:pt x="2144" y="65"/>
                  </a:cubicBezTo>
                  <a:cubicBezTo>
                    <a:pt x="2111" y="26"/>
                    <a:pt x="2059" y="1"/>
                    <a:pt x="200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/>
            </a:p>
          </p:txBody>
        </p:sp>
        <p:sp>
          <p:nvSpPr>
            <p:cNvPr id="12" name="Google Shape;10185;p87">
              <a:extLst>
                <a:ext uri="{FF2B5EF4-FFF2-40B4-BE49-F238E27FC236}">
                  <a16:creationId xmlns:a16="http://schemas.microsoft.com/office/drawing/2014/main" id="{56D216C0-4702-568B-EFCC-9DFB0797723A}"/>
                </a:ext>
              </a:extLst>
            </p:cNvPr>
            <p:cNvSpPr/>
            <p:nvPr/>
          </p:nvSpPr>
          <p:spPr>
            <a:xfrm>
              <a:off x="1371622" y="3532434"/>
              <a:ext cx="70208" cy="56543"/>
            </a:xfrm>
            <a:custGeom>
              <a:avLst/>
              <a:gdLst/>
              <a:ahLst/>
              <a:cxnLst/>
              <a:rect l="l" t="t" r="r" b="b"/>
              <a:pathLst>
                <a:path w="2204" h="1775" extrusionOk="0">
                  <a:moveTo>
                    <a:pt x="1417" y="382"/>
                  </a:moveTo>
                  <a:lnTo>
                    <a:pt x="1417" y="465"/>
                  </a:lnTo>
                  <a:lnTo>
                    <a:pt x="1072" y="763"/>
                  </a:lnTo>
                  <a:lnTo>
                    <a:pt x="905" y="584"/>
                  </a:lnTo>
                  <a:cubicBezTo>
                    <a:pt x="874" y="547"/>
                    <a:pt x="827" y="529"/>
                    <a:pt x="779" y="529"/>
                  </a:cubicBezTo>
                  <a:cubicBezTo>
                    <a:pt x="734" y="529"/>
                    <a:pt x="690" y="544"/>
                    <a:pt x="655" y="572"/>
                  </a:cubicBezTo>
                  <a:cubicBezTo>
                    <a:pt x="584" y="632"/>
                    <a:pt x="584" y="751"/>
                    <a:pt x="632" y="822"/>
                  </a:cubicBezTo>
                  <a:lnTo>
                    <a:pt x="917" y="1120"/>
                  </a:lnTo>
                  <a:cubicBezTo>
                    <a:pt x="953" y="1168"/>
                    <a:pt x="989" y="1180"/>
                    <a:pt x="1048" y="1180"/>
                  </a:cubicBezTo>
                  <a:cubicBezTo>
                    <a:pt x="1096" y="1180"/>
                    <a:pt x="1132" y="1168"/>
                    <a:pt x="1167" y="1132"/>
                  </a:cubicBezTo>
                  <a:lnTo>
                    <a:pt x="1429" y="930"/>
                  </a:lnTo>
                  <a:lnTo>
                    <a:pt x="1417" y="1430"/>
                  </a:lnTo>
                  <a:lnTo>
                    <a:pt x="358" y="1430"/>
                  </a:lnTo>
                  <a:lnTo>
                    <a:pt x="358" y="382"/>
                  </a:lnTo>
                  <a:close/>
                  <a:moveTo>
                    <a:pt x="2012" y="1"/>
                  </a:moveTo>
                  <a:cubicBezTo>
                    <a:pt x="1969" y="1"/>
                    <a:pt x="1926" y="16"/>
                    <a:pt x="1894" y="49"/>
                  </a:cubicBezTo>
                  <a:lnTo>
                    <a:pt x="1727" y="180"/>
                  </a:lnTo>
                  <a:cubicBezTo>
                    <a:pt x="1679" y="96"/>
                    <a:pt x="1596" y="13"/>
                    <a:pt x="1489" y="13"/>
                  </a:cubicBezTo>
                  <a:lnTo>
                    <a:pt x="263" y="13"/>
                  </a:lnTo>
                  <a:cubicBezTo>
                    <a:pt x="120" y="13"/>
                    <a:pt x="1" y="132"/>
                    <a:pt x="1" y="287"/>
                  </a:cubicBezTo>
                  <a:lnTo>
                    <a:pt x="1" y="1501"/>
                  </a:lnTo>
                  <a:cubicBezTo>
                    <a:pt x="1" y="1656"/>
                    <a:pt x="120" y="1775"/>
                    <a:pt x="263" y="1775"/>
                  </a:cubicBezTo>
                  <a:lnTo>
                    <a:pt x="1489" y="1775"/>
                  </a:lnTo>
                  <a:cubicBezTo>
                    <a:pt x="1632" y="1775"/>
                    <a:pt x="1751" y="1656"/>
                    <a:pt x="1751" y="1501"/>
                  </a:cubicBezTo>
                  <a:lnTo>
                    <a:pt x="1751" y="608"/>
                  </a:lnTo>
                  <a:lnTo>
                    <a:pt x="2108" y="299"/>
                  </a:lnTo>
                  <a:cubicBezTo>
                    <a:pt x="2203" y="239"/>
                    <a:pt x="2203" y="144"/>
                    <a:pt x="2144" y="60"/>
                  </a:cubicBezTo>
                  <a:cubicBezTo>
                    <a:pt x="2111" y="22"/>
                    <a:pt x="2062" y="1"/>
                    <a:pt x="20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/>
            </a:p>
          </p:txBody>
        </p:sp>
        <p:sp>
          <p:nvSpPr>
            <p:cNvPr id="13" name="Google Shape;10186;p87">
              <a:extLst>
                <a:ext uri="{FF2B5EF4-FFF2-40B4-BE49-F238E27FC236}">
                  <a16:creationId xmlns:a16="http://schemas.microsoft.com/office/drawing/2014/main" id="{7ECCAFFA-7483-EB73-600A-9D839ED61713}"/>
                </a:ext>
              </a:extLst>
            </p:cNvPr>
            <p:cNvSpPr/>
            <p:nvPr/>
          </p:nvSpPr>
          <p:spPr>
            <a:xfrm>
              <a:off x="1371622" y="3605254"/>
              <a:ext cx="70208" cy="55810"/>
            </a:xfrm>
            <a:custGeom>
              <a:avLst/>
              <a:gdLst/>
              <a:ahLst/>
              <a:cxnLst/>
              <a:rect l="l" t="t" r="r" b="b"/>
              <a:pathLst>
                <a:path w="2204" h="1752" extrusionOk="0">
                  <a:moveTo>
                    <a:pt x="1417" y="358"/>
                  </a:moveTo>
                  <a:lnTo>
                    <a:pt x="1417" y="489"/>
                  </a:lnTo>
                  <a:lnTo>
                    <a:pt x="1072" y="787"/>
                  </a:lnTo>
                  <a:lnTo>
                    <a:pt x="905" y="608"/>
                  </a:lnTo>
                  <a:cubicBezTo>
                    <a:pt x="874" y="571"/>
                    <a:pt x="827" y="553"/>
                    <a:pt x="779" y="553"/>
                  </a:cubicBezTo>
                  <a:cubicBezTo>
                    <a:pt x="734" y="553"/>
                    <a:pt x="690" y="568"/>
                    <a:pt x="655" y="596"/>
                  </a:cubicBezTo>
                  <a:cubicBezTo>
                    <a:pt x="584" y="644"/>
                    <a:pt x="584" y="775"/>
                    <a:pt x="632" y="846"/>
                  </a:cubicBezTo>
                  <a:lnTo>
                    <a:pt x="917" y="1144"/>
                  </a:lnTo>
                  <a:cubicBezTo>
                    <a:pt x="953" y="1192"/>
                    <a:pt x="989" y="1203"/>
                    <a:pt x="1048" y="1203"/>
                  </a:cubicBezTo>
                  <a:cubicBezTo>
                    <a:pt x="1096" y="1203"/>
                    <a:pt x="1132" y="1192"/>
                    <a:pt x="1167" y="1156"/>
                  </a:cubicBezTo>
                  <a:lnTo>
                    <a:pt x="1429" y="953"/>
                  </a:lnTo>
                  <a:lnTo>
                    <a:pt x="1417" y="1406"/>
                  </a:lnTo>
                  <a:lnTo>
                    <a:pt x="358" y="1406"/>
                  </a:lnTo>
                  <a:lnTo>
                    <a:pt x="358" y="358"/>
                  </a:lnTo>
                  <a:close/>
                  <a:moveTo>
                    <a:pt x="263" y="1"/>
                  </a:moveTo>
                  <a:cubicBezTo>
                    <a:pt x="120" y="1"/>
                    <a:pt x="1" y="120"/>
                    <a:pt x="1" y="263"/>
                  </a:cubicBezTo>
                  <a:lnTo>
                    <a:pt x="1" y="1489"/>
                  </a:lnTo>
                  <a:cubicBezTo>
                    <a:pt x="1" y="1632"/>
                    <a:pt x="120" y="1751"/>
                    <a:pt x="263" y="1751"/>
                  </a:cubicBezTo>
                  <a:lnTo>
                    <a:pt x="1489" y="1751"/>
                  </a:lnTo>
                  <a:cubicBezTo>
                    <a:pt x="1632" y="1751"/>
                    <a:pt x="1751" y="1632"/>
                    <a:pt x="1751" y="1489"/>
                  </a:cubicBezTo>
                  <a:lnTo>
                    <a:pt x="1751" y="632"/>
                  </a:lnTo>
                  <a:lnTo>
                    <a:pt x="2108" y="322"/>
                  </a:lnTo>
                  <a:cubicBezTo>
                    <a:pt x="2191" y="263"/>
                    <a:pt x="2203" y="144"/>
                    <a:pt x="2132" y="72"/>
                  </a:cubicBezTo>
                  <a:cubicBezTo>
                    <a:pt x="2107" y="47"/>
                    <a:pt x="2062" y="32"/>
                    <a:pt x="2014" y="32"/>
                  </a:cubicBezTo>
                  <a:cubicBezTo>
                    <a:pt x="1972" y="32"/>
                    <a:pt x="1927" y="44"/>
                    <a:pt x="1894" y="72"/>
                  </a:cubicBezTo>
                  <a:lnTo>
                    <a:pt x="1739" y="191"/>
                  </a:lnTo>
                  <a:cubicBezTo>
                    <a:pt x="1715" y="84"/>
                    <a:pt x="1608" y="1"/>
                    <a:pt x="14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/>
            </a:p>
          </p:txBody>
        </p:sp>
      </p:grp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553E2C5B-95EF-11E6-042C-B2D95541897D}"/>
              </a:ext>
            </a:extLst>
          </p:cNvPr>
          <p:cNvSpPr/>
          <p:nvPr/>
        </p:nvSpPr>
        <p:spPr>
          <a:xfrm>
            <a:off x="278900" y="359666"/>
            <a:ext cx="7745413" cy="5965555"/>
          </a:xfrm>
          <a:prstGeom prst="roundRect">
            <a:avLst>
              <a:gd name="adj" fmla="val 9634"/>
            </a:avLst>
          </a:prstGeom>
          <a:solidFill>
            <a:schemeClr val="bg1"/>
          </a:solidFill>
          <a:ln>
            <a:noFill/>
          </a:ln>
          <a:effectLst>
            <a:outerShdw blurRad="431800" dist="38100" dir="5640000" algn="l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 развитием технологий пациенты ожидают быстрого доступа к записи, напоминаниям о приемах и персональным рекомендациям, а врачи — эффективного управления клиникой и коммуникации с клиентами. Приложение объединяет все эти функции, сокращая время на административные задачи и повышая качество обслуживания. В мире, где забота о здоровье становится осознаннее, такой сервис не просто упрощает жизнь, а создает новую культуру взаимодействия между врачом и пациентом.</a:t>
            </a:r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41884084-6A02-F3E2-8A70-A2C963F14915}"/>
              </a:ext>
            </a:extLst>
          </p:cNvPr>
          <p:cNvSpPr/>
          <p:nvPr/>
        </p:nvSpPr>
        <p:spPr>
          <a:xfrm>
            <a:off x="3707106" y="605199"/>
            <a:ext cx="889000" cy="889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2538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F9FA001-5626-B512-889A-6338EF9BFD4E}"/>
              </a:ext>
            </a:extLst>
          </p:cNvPr>
          <p:cNvSpPr txBox="1"/>
          <p:nvPr/>
        </p:nvSpPr>
        <p:spPr>
          <a:xfrm>
            <a:off x="1657788" y="1494199"/>
            <a:ext cx="49876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Задачи проекта</a:t>
            </a:r>
          </a:p>
        </p:txBody>
      </p:sp>
      <p:sp>
        <p:nvSpPr>
          <p:cNvPr id="36" name="Google Shape;796;p49">
            <a:extLst>
              <a:ext uri="{FF2B5EF4-FFF2-40B4-BE49-F238E27FC236}">
                <a16:creationId xmlns:a16="http://schemas.microsoft.com/office/drawing/2014/main" id="{5078AC7B-841E-9A00-81F4-0105759858DB}"/>
              </a:ext>
            </a:extLst>
          </p:cNvPr>
          <p:cNvSpPr/>
          <p:nvPr/>
        </p:nvSpPr>
        <p:spPr>
          <a:xfrm>
            <a:off x="11084266" y="395558"/>
            <a:ext cx="1002884" cy="1002941"/>
          </a:xfrm>
          <a:custGeom>
            <a:avLst/>
            <a:gdLst/>
            <a:ahLst/>
            <a:cxnLst/>
            <a:rect l="l" t="t" r="r" b="b"/>
            <a:pathLst>
              <a:path w="6712" h="6693" extrusionOk="0">
                <a:moveTo>
                  <a:pt x="3451" y="1"/>
                </a:moveTo>
                <a:lnTo>
                  <a:pt x="2218" y="2124"/>
                </a:lnTo>
                <a:lnTo>
                  <a:pt x="0" y="3261"/>
                </a:lnTo>
                <a:lnTo>
                  <a:pt x="2143" y="4493"/>
                </a:lnTo>
                <a:lnTo>
                  <a:pt x="3261" y="6692"/>
                </a:lnTo>
                <a:lnTo>
                  <a:pt x="4512" y="4569"/>
                </a:lnTo>
                <a:lnTo>
                  <a:pt x="6711" y="3432"/>
                </a:lnTo>
                <a:lnTo>
                  <a:pt x="4588" y="2200"/>
                </a:lnTo>
                <a:lnTo>
                  <a:pt x="3451" y="1"/>
                </a:lnTo>
                <a:close/>
              </a:path>
            </a:pathLst>
          </a:custGeom>
          <a:solidFill>
            <a:srgbClr val="9FE9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796;p49">
            <a:extLst>
              <a:ext uri="{FF2B5EF4-FFF2-40B4-BE49-F238E27FC236}">
                <a16:creationId xmlns:a16="http://schemas.microsoft.com/office/drawing/2014/main" id="{3EAB4CEF-ED99-35E3-FBDD-0F48EC0DBD7B}"/>
              </a:ext>
            </a:extLst>
          </p:cNvPr>
          <p:cNvSpPr/>
          <p:nvPr/>
        </p:nvSpPr>
        <p:spPr>
          <a:xfrm>
            <a:off x="10252562" y="-143708"/>
            <a:ext cx="475632" cy="592449"/>
          </a:xfrm>
          <a:custGeom>
            <a:avLst/>
            <a:gdLst/>
            <a:ahLst/>
            <a:cxnLst/>
            <a:rect l="l" t="t" r="r" b="b"/>
            <a:pathLst>
              <a:path w="6712" h="6693" extrusionOk="0">
                <a:moveTo>
                  <a:pt x="3451" y="1"/>
                </a:moveTo>
                <a:lnTo>
                  <a:pt x="2218" y="2124"/>
                </a:lnTo>
                <a:lnTo>
                  <a:pt x="0" y="3261"/>
                </a:lnTo>
                <a:lnTo>
                  <a:pt x="2143" y="4493"/>
                </a:lnTo>
                <a:lnTo>
                  <a:pt x="3261" y="6692"/>
                </a:lnTo>
                <a:lnTo>
                  <a:pt x="4512" y="4569"/>
                </a:lnTo>
                <a:lnTo>
                  <a:pt x="6711" y="3432"/>
                </a:lnTo>
                <a:lnTo>
                  <a:pt x="4588" y="2200"/>
                </a:lnTo>
                <a:lnTo>
                  <a:pt x="3451" y="1"/>
                </a:lnTo>
                <a:close/>
              </a:path>
            </a:pathLst>
          </a:custGeom>
          <a:solidFill>
            <a:srgbClr val="EFE1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40" name="Схема 39">
            <a:extLst>
              <a:ext uri="{FF2B5EF4-FFF2-40B4-BE49-F238E27FC236}">
                <a16:creationId xmlns:a16="http://schemas.microsoft.com/office/drawing/2014/main" id="{1A8C7930-4832-160B-F3EC-CCFF335C32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6803671"/>
              </p:ext>
            </p:extLst>
          </p:nvPr>
        </p:nvGraphicFramePr>
        <p:xfrm>
          <a:off x="527663" y="2162769"/>
          <a:ext cx="7247886" cy="3831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034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FFD334-F9DC-45A8-16D1-A3BD68044D56}"/>
              </a:ext>
            </a:extLst>
          </p:cNvPr>
          <p:cNvSpPr txBox="1"/>
          <p:nvPr/>
        </p:nvSpPr>
        <p:spPr>
          <a:xfrm>
            <a:off x="3067799" y="301336"/>
            <a:ext cx="60564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Схема базы данных</a:t>
            </a:r>
          </a:p>
        </p:txBody>
      </p:sp>
      <p:pic>
        <p:nvPicPr>
          <p:cNvPr id="5" name="Рисунок 4" descr="Изображение выглядит как текст, снимок экрана, Шрифт, число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BEC4E563-F01F-2438-EB0D-0DADE2B376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402" y="1143717"/>
            <a:ext cx="8467682" cy="47687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45FC3B-3FDE-A627-2CC3-3F47EBBA4D42}"/>
              </a:ext>
            </a:extLst>
          </p:cNvPr>
          <p:cNvSpPr txBox="1"/>
          <p:nvPr/>
        </p:nvSpPr>
        <p:spPr>
          <a:xfrm>
            <a:off x="4988832" y="6187332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tx2">
                    <a:lumMod val="90000"/>
                    <a:lumOff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Рис. 1 – </a:t>
            </a: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Er-</a:t>
            </a:r>
            <a:r>
              <a:rPr lang="ru-RU" dirty="0">
                <a:solidFill>
                  <a:schemeClr val="tx2">
                    <a:lumMod val="90000"/>
                    <a:lumOff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диаграмма</a:t>
            </a:r>
          </a:p>
        </p:txBody>
      </p:sp>
      <p:grpSp>
        <p:nvGrpSpPr>
          <p:cNvPr id="8" name="Google Shape;793;p49">
            <a:extLst>
              <a:ext uri="{FF2B5EF4-FFF2-40B4-BE49-F238E27FC236}">
                <a16:creationId xmlns:a16="http://schemas.microsoft.com/office/drawing/2014/main" id="{B8A5736E-B8D5-8146-D24A-8FFD6E2C5043}"/>
              </a:ext>
            </a:extLst>
          </p:cNvPr>
          <p:cNvGrpSpPr/>
          <p:nvPr/>
        </p:nvGrpSpPr>
        <p:grpSpPr>
          <a:xfrm>
            <a:off x="10795387" y="2631769"/>
            <a:ext cx="1117212" cy="2534591"/>
            <a:chOff x="4611552" y="620804"/>
            <a:chExt cx="1117212" cy="2671574"/>
          </a:xfrm>
        </p:grpSpPr>
        <p:sp>
          <p:nvSpPr>
            <p:cNvPr id="9" name="Google Shape;794;p49">
              <a:extLst>
                <a:ext uri="{FF2B5EF4-FFF2-40B4-BE49-F238E27FC236}">
                  <a16:creationId xmlns:a16="http://schemas.microsoft.com/office/drawing/2014/main" id="{37562F17-0AB2-DE58-FA8B-9B781A095DB4}"/>
                </a:ext>
              </a:extLst>
            </p:cNvPr>
            <p:cNvSpPr/>
            <p:nvPr/>
          </p:nvSpPr>
          <p:spPr>
            <a:xfrm>
              <a:off x="4611552" y="620804"/>
              <a:ext cx="456517" cy="456542"/>
            </a:xfrm>
            <a:custGeom>
              <a:avLst/>
              <a:gdLst/>
              <a:ahLst/>
              <a:cxnLst/>
              <a:rect l="l" t="t" r="r" b="b"/>
              <a:pathLst>
                <a:path w="9934" h="9934" extrusionOk="0">
                  <a:moveTo>
                    <a:pt x="5100" y="0"/>
                  </a:moveTo>
                  <a:lnTo>
                    <a:pt x="3261" y="3166"/>
                  </a:lnTo>
                  <a:lnTo>
                    <a:pt x="0" y="4834"/>
                  </a:lnTo>
                  <a:lnTo>
                    <a:pt x="3166" y="6673"/>
                  </a:lnTo>
                  <a:lnTo>
                    <a:pt x="4834" y="9934"/>
                  </a:lnTo>
                  <a:lnTo>
                    <a:pt x="6673" y="6768"/>
                  </a:lnTo>
                  <a:lnTo>
                    <a:pt x="9934" y="5100"/>
                  </a:lnTo>
                  <a:lnTo>
                    <a:pt x="6768" y="3261"/>
                  </a:lnTo>
                  <a:lnTo>
                    <a:pt x="5100" y="0"/>
                  </a:lnTo>
                  <a:close/>
                </a:path>
              </a:pathLst>
            </a:custGeom>
            <a:solidFill>
              <a:srgbClr val="DADD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95;p49">
              <a:extLst>
                <a:ext uri="{FF2B5EF4-FFF2-40B4-BE49-F238E27FC236}">
                  <a16:creationId xmlns:a16="http://schemas.microsoft.com/office/drawing/2014/main" id="{1E9A16A5-B514-4D25-4A23-EE4FC66FD076}"/>
                </a:ext>
              </a:extLst>
            </p:cNvPr>
            <p:cNvSpPr/>
            <p:nvPr/>
          </p:nvSpPr>
          <p:spPr>
            <a:xfrm>
              <a:off x="4767299" y="2645620"/>
              <a:ext cx="601539" cy="646758"/>
            </a:xfrm>
            <a:custGeom>
              <a:avLst/>
              <a:gdLst/>
              <a:ahLst/>
              <a:cxnLst/>
              <a:rect l="l" t="t" r="r" b="b"/>
              <a:pathLst>
                <a:path w="6712" h="6693" extrusionOk="0">
                  <a:moveTo>
                    <a:pt x="3451" y="1"/>
                  </a:moveTo>
                  <a:lnTo>
                    <a:pt x="2218" y="2124"/>
                  </a:lnTo>
                  <a:lnTo>
                    <a:pt x="0" y="3261"/>
                  </a:lnTo>
                  <a:lnTo>
                    <a:pt x="2143" y="4493"/>
                  </a:lnTo>
                  <a:lnTo>
                    <a:pt x="3261" y="6692"/>
                  </a:lnTo>
                  <a:lnTo>
                    <a:pt x="4512" y="4569"/>
                  </a:lnTo>
                  <a:lnTo>
                    <a:pt x="6711" y="3432"/>
                  </a:lnTo>
                  <a:lnTo>
                    <a:pt x="4588" y="2200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rgbClr val="F0ED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96;p49">
              <a:extLst>
                <a:ext uri="{FF2B5EF4-FFF2-40B4-BE49-F238E27FC236}">
                  <a16:creationId xmlns:a16="http://schemas.microsoft.com/office/drawing/2014/main" id="{68F39E86-1E2C-6884-808D-3355C149E45C}"/>
                </a:ext>
              </a:extLst>
            </p:cNvPr>
            <p:cNvSpPr/>
            <p:nvPr/>
          </p:nvSpPr>
          <p:spPr>
            <a:xfrm>
              <a:off x="5329391" y="1740929"/>
              <a:ext cx="399373" cy="443057"/>
            </a:xfrm>
            <a:custGeom>
              <a:avLst/>
              <a:gdLst/>
              <a:ahLst/>
              <a:cxnLst/>
              <a:rect l="l" t="t" r="r" b="b"/>
              <a:pathLst>
                <a:path w="6712" h="6693" extrusionOk="0">
                  <a:moveTo>
                    <a:pt x="3451" y="1"/>
                  </a:moveTo>
                  <a:lnTo>
                    <a:pt x="2218" y="2124"/>
                  </a:lnTo>
                  <a:lnTo>
                    <a:pt x="0" y="3261"/>
                  </a:lnTo>
                  <a:lnTo>
                    <a:pt x="2143" y="4493"/>
                  </a:lnTo>
                  <a:lnTo>
                    <a:pt x="3261" y="6692"/>
                  </a:lnTo>
                  <a:lnTo>
                    <a:pt x="4512" y="4569"/>
                  </a:lnTo>
                  <a:lnTo>
                    <a:pt x="6711" y="3432"/>
                  </a:lnTo>
                  <a:lnTo>
                    <a:pt x="4588" y="2200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rgbClr val="9BD5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Звезда: 4 точки 82">
            <a:extLst>
              <a:ext uri="{FF2B5EF4-FFF2-40B4-BE49-F238E27FC236}">
                <a16:creationId xmlns:a16="http://schemas.microsoft.com/office/drawing/2014/main" id="{98D8DE0A-6301-363F-14F1-FF4CBE942ACF}"/>
              </a:ext>
            </a:extLst>
          </p:cNvPr>
          <p:cNvSpPr/>
          <p:nvPr/>
        </p:nvSpPr>
        <p:spPr>
          <a:xfrm>
            <a:off x="1053569" y="-25620"/>
            <a:ext cx="919833" cy="1096397"/>
          </a:xfrm>
          <a:custGeom>
            <a:avLst/>
            <a:gdLst>
              <a:gd name="connsiteX0" fmla="*/ 0 w 868523"/>
              <a:gd name="connsiteY0" fmla="*/ 548199 h 1096397"/>
              <a:gd name="connsiteX1" fmla="*/ 357494 w 868523"/>
              <a:gd name="connsiteY1" fmla="*/ 451290 h 1096397"/>
              <a:gd name="connsiteX2" fmla="*/ 434262 w 868523"/>
              <a:gd name="connsiteY2" fmla="*/ 0 h 1096397"/>
              <a:gd name="connsiteX3" fmla="*/ 511029 w 868523"/>
              <a:gd name="connsiteY3" fmla="*/ 451290 h 1096397"/>
              <a:gd name="connsiteX4" fmla="*/ 868523 w 868523"/>
              <a:gd name="connsiteY4" fmla="*/ 548199 h 1096397"/>
              <a:gd name="connsiteX5" fmla="*/ 511029 w 868523"/>
              <a:gd name="connsiteY5" fmla="*/ 645107 h 1096397"/>
              <a:gd name="connsiteX6" fmla="*/ 434262 w 868523"/>
              <a:gd name="connsiteY6" fmla="*/ 1096397 h 1096397"/>
              <a:gd name="connsiteX7" fmla="*/ 357494 w 868523"/>
              <a:gd name="connsiteY7" fmla="*/ 645107 h 1096397"/>
              <a:gd name="connsiteX8" fmla="*/ 0 w 868523"/>
              <a:gd name="connsiteY8" fmla="*/ 548199 h 1096397"/>
              <a:gd name="connsiteX0" fmla="*/ 0 w 868523"/>
              <a:gd name="connsiteY0" fmla="*/ 548199 h 1096397"/>
              <a:gd name="connsiteX1" fmla="*/ 357494 w 868523"/>
              <a:gd name="connsiteY1" fmla="*/ 451290 h 1096397"/>
              <a:gd name="connsiteX2" fmla="*/ 434262 w 868523"/>
              <a:gd name="connsiteY2" fmla="*/ 0 h 1096397"/>
              <a:gd name="connsiteX3" fmla="*/ 564369 w 868523"/>
              <a:gd name="connsiteY3" fmla="*/ 403030 h 1096397"/>
              <a:gd name="connsiteX4" fmla="*/ 868523 w 868523"/>
              <a:gd name="connsiteY4" fmla="*/ 548199 h 1096397"/>
              <a:gd name="connsiteX5" fmla="*/ 511029 w 868523"/>
              <a:gd name="connsiteY5" fmla="*/ 645107 h 1096397"/>
              <a:gd name="connsiteX6" fmla="*/ 434262 w 868523"/>
              <a:gd name="connsiteY6" fmla="*/ 1096397 h 1096397"/>
              <a:gd name="connsiteX7" fmla="*/ 357494 w 868523"/>
              <a:gd name="connsiteY7" fmla="*/ 645107 h 1096397"/>
              <a:gd name="connsiteX8" fmla="*/ 0 w 868523"/>
              <a:gd name="connsiteY8" fmla="*/ 548199 h 1096397"/>
              <a:gd name="connsiteX0" fmla="*/ 0 w 868523"/>
              <a:gd name="connsiteY0" fmla="*/ 548199 h 1096397"/>
              <a:gd name="connsiteX1" fmla="*/ 311774 w 868523"/>
              <a:gd name="connsiteY1" fmla="*/ 405570 h 1096397"/>
              <a:gd name="connsiteX2" fmla="*/ 434262 w 868523"/>
              <a:gd name="connsiteY2" fmla="*/ 0 h 1096397"/>
              <a:gd name="connsiteX3" fmla="*/ 564369 w 868523"/>
              <a:gd name="connsiteY3" fmla="*/ 403030 h 1096397"/>
              <a:gd name="connsiteX4" fmla="*/ 868523 w 868523"/>
              <a:gd name="connsiteY4" fmla="*/ 548199 h 1096397"/>
              <a:gd name="connsiteX5" fmla="*/ 511029 w 868523"/>
              <a:gd name="connsiteY5" fmla="*/ 645107 h 1096397"/>
              <a:gd name="connsiteX6" fmla="*/ 434262 w 868523"/>
              <a:gd name="connsiteY6" fmla="*/ 1096397 h 1096397"/>
              <a:gd name="connsiteX7" fmla="*/ 357494 w 868523"/>
              <a:gd name="connsiteY7" fmla="*/ 645107 h 1096397"/>
              <a:gd name="connsiteX8" fmla="*/ 0 w 868523"/>
              <a:gd name="connsiteY8" fmla="*/ 548199 h 1096397"/>
              <a:gd name="connsiteX0" fmla="*/ 0 w 868523"/>
              <a:gd name="connsiteY0" fmla="*/ 548199 h 1096397"/>
              <a:gd name="connsiteX1" fmla="*/ 311774 w 868523"/>
              <a:gd name="connsiteY1" fmla="*/ 405570 h 1096397"/>
              <a:gd name="connsiteX2" fmla="*/ 434262 w 868523"/>
              <a:gd name="connsiteY2" fmla="*/ 0 h 1096397"/>
              <a:gd name="connsiteX3" fmla="*/ 564369 w 868523"/>
              <a:gd name="connsiteY3" fmla="*/ 403030 h 1096397"/>
              <a:gd name="connsiteX4" fmla="*/ 868523 w 868523"/>
              <a:gd name="connsiteY4" fmla="*/ 548199 h 1096397"/>
              <a:gd name="connsiteX5" fmla="*/ 574529 w 868523"/>
              <a:gd name="connsiteY5" fmla="*/ 683207 h 1096397"/>
              <a:gd name="connsiteX6" fmla="*/ 434262 w 868523"/>
              <a:gd name="connsiteY6" fmla="*/ 1096397 h 1096397"/>
              <a:gd name="connsiteX7" fmla="*/ 357494 w 868523"/>
              <a:gd name="connsiteY7" fmla="*/ 645107 h 1096397"/>
              <a:gd name="connsiteX8" fmla="*/ 0 w 868523"/>
              <a:gd name="connsiteY8" fmla="*/ 548199 h 1096397"/>
              <a:gd name="connsiteX0" fmla="*/ 0 w 868523"/>
              <a:gd name="connsiteY0" fmla="*/ 548199 h 1096397"/>
              <a:gd name="connsiteX1" fmla="*/ 311774 w 868523"/>
              <a:gd name="connsiteY1" fmla="*/ 405570 h 1096397"/>
              <a:gd name="connsiteX2" fmla="*/ 434262 w 868523"/>
              <a:gd name="connsiteY2" fmla="*/ 0 h 1096397"/>
              <a:gd name="connsiteX3" fmla="*/ 564369 w 868523"/>
              <a:gd name="connsiteY3" fmla="*/ 403030 h 1096397"/>
              <a:gd name="connsiteX4" fmla="*/ 868523 w 868523"/>
              <a:gd name="connsiteY4" fmla="*/ 548199 h 1096397"/>
              <a:gd name="connsiteX5" fmla="*/ 574529 w 868523"/>
              <a:gd name="connsiteY5" fmla="*/ 683207 h 1096397"/>
              <a:gd name="connsiteX6" fmla="*/ 434262 w 868523"/>
              <a:gd name="connsiteY6" fmla="*/ 1096397 h 1096397"/>
              <a:gd name="connsiteX7" fmla="*/ 304154 w 868523"/>
              <a:gd name="connsiteY7" fmla="*/ 685747 h 1096397"/>
              <a:gd name="connsiteX8" fmla="*/ 0 w 868523"/>
              <a:gd name="connsiteY8" fmla="*/ 548199 h 1096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8523" h="1096397">
                <a:moveTo>
                  <a:pt x="0" y="548199"/>
                </a:moveTo>
                <a:lnTo>
                  <a:pt x="311774" y="405570"/>
                </a:lnTo>
                <a:lnTo>
                  <a:pt x="434262" y="0"/>
                </a:lnTo>
                <a:lnTo>
                  <a:pt x="564369" y="403030"/>
                </a:lnTo>
                <a:lnTo>
                  <a:pt x="868523" y="548199"/>
                </a:lnTo>
                <a:lnTo>
                  <a:pt x="574529" y="683207"/>
                </a:lnTo>
                <a:lnTo>
                  <a:pt x="434262" y="1096397"/>
                </a:lnTo>
                <a:lnTo>
                  <a:pt x="304154" y="685747"/>
                </a:lnTo>
                <a:lnTo>
                  <a:pt x="0" y="548199"/>
                </a:lnTo>
                <a:close/>
              </a:path>
            </a:pathLst>
          </a:custGeom>
          <a:solidFill>
            <a:srgbClr val="9BD5C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Звезда: 4 точки 12">
            <a:extLst>
              <a:ext uri="{FF2B5EF4-FFF2-40B4-BE49-F238E27FC236}">
                <a16:creationId xmlns:a16="http://schemas.microsoft.com/office/drawing/2014/main" id="{E36F0DBC-CCD2-D7EB-A251-A458482E8897}"/>
              </a:ext>
            </a:extLst>
          </p:cNvPr>
          <p:cNvSpPr/>
          <p:nvPr/>
        </p:nvSpPr>
        <p:spPr>
          <a:xfrm>
            <a:off x="126994" y="1431571"/>
            <a:ext cx="774266" cy="805263"/>
          </a:xfrm>
          <a:prstGeom prst="star4">
            <a:avLst/>
          </a:prstGeom>
          <a:solidFill>
            <a:srgbClr val="EAD1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2C0492DF-FA8F-9615-FB05-B3FE7EF2285D}"/>
              </a:ext>
            </a:extLst>
          </p:cNvPr>
          <p:cNvSpPr/>
          <p:nvPr/>
        </p:nvSpPr>
        <p:spPr>
          <a:xfrm>
            <a:off x="-660075" y="3947160"/>
            <a:ext cx="2438400" cy="2438400"/>
          </a:xfrm>
          <a:prstGeom prst="ellipse">
            <a:avLst/>
          </a:prstGeom>
          <a:solidFill>
            <a:srgbClr val="EEEB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894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Овал 17">
            <a:extLst>
              <a:ext uri="{FF2B5EF4-FFF2-40B4-BE49-F238E27FC236}">
                <a16:creationId xmlns:a16="http://schemas.microsoft.com/office/drawing/2014/main" id="{32614C9E-3B23-8FFE-E283-E1500A273F9C}"/>
              </a:ext>
            </a:extLst>
          </p:cNvPr>
          <p:cNvSpPr/>
          <p:nvPr/>
        </p:nvSpPr>
        <p:spPr>
          <a:xfrm>
            <a:off x="213360" y="5648960"/>
            <a:ext cx="2641600" cy="2641600"/>
          </a:xfrm>
          <a:prstGeom prst="ellipse">
            <a:avLst/>
          </a:prstGeom>
          <a:solidFill>
            <a:srgbClr val="E3C3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4" name="Google Shape;793;p49">
            <a:extLst>
              <a:ext uri="{FF2B5EF4-FFF2-40B4-BE49-F238E27FC236}">
                <a16:creationId xmlns:a16="http://schemas.microsoft.com/office/drawing/2014/main" id="{551C4516-A788-84B2-E17F-ED2DA42374A8}"/>
              </a:ext>
            </a:extLst>
          </p:cNvPr>
          <p:cNvGrpSpPr/>
          <p:nvPr/>
        </p:nvGrpSpPr>
        <p:grpSpPr>
          <a:xfrm rot="10800000">
            <a:off x="142103" y="420154"/>
            <a:ext cx="1731569" cy="1598364"/>
            <a:chOff x="4092182" y="56592"/>
            <a:chExt cx="1731569" cy="1598364"/>
          </a:xfrm>
        </p:grpSpPr>
        <p:sp>
          <p:nvSpPr>
            <p:cNvPr id="15" name="Google Shape;794;p49">
              <a:extLst>
                <a:ext uri="{FF2B5EF4-FFF2-40B4-BE49-F238E27FC236}">
                  <a16:creationId xmlns:a16="http://schemas.microsoft.com/office/drawing/2014/main" id="{F421C3BC-7954-B5D4-0EC0-CA69BC5DB5EC}"/>
                </a:ext>
              </a:extLst>
            </p:cNvPr>
            <p:cNvSpPr/>
            <p:nvPr/>
          </p:nvSpPr>
          <p:spPr>
            <a:xfrm>
              <a:off x="4714972" y="56592"/>
              <a:ext cx="336185" cy="375515"/>
            </a:xfrm>
            <a:custGeom>
              <a:avLst/>
              <a:gdLst/>
              <a:ahLst/>
              <a:cxnLst/>
              <a:rect l="l" t="t" r="r" b="b"/>
              <a:pathLst>
                <a:path w="9934" h="9934" extrusionOk="0">
                  <a:moveTo>
                    <a:pt x="5100" y="0"/>
                  </a:moveTo>
                  <a:lnTo>
                    <a:pt x="3261" y="3166"/>
                  </a:lnTo>
                  <a:lnTo>
                    <a:pt x="0" y="4834"/>
                  </a:lnTo>
                  <a:lnTo>
                    <a:pt x="3166" y="6673"/>
                  </a:lnTo>
                  <a:lnTo>
                    <a:pt x="4834" y="9934"/>
                  </a:lnTo>
                  <a:lnTo>
                    <a:pt x="6673" y="6768"/>
                  </a:lnTo>
                  <a:lnTo>
                    <a:pt x="9934" y="5100"/>
                  </a:lnTo>
                  <a:lnTo>
                    <a:pt x="6768" y="3261"/>
                  </a:lnTo>
                  <a:lnTo>
                    <a:pt x="5100" y="0"/>
                  </a:lnTo>
                  <a:close/>
                </a:path>
              </a:pathLst>
            </a:custGeom>
            <a:solidFill>
              <a:srgbClr val="E3C3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795;p49">
              <a:extLst>
                <a:ext uri="{FF2B5EF4-FFF2-40B4-BE49-F238E27FC236}">
                  <a16:creationId xmlns:a16="http://schemas.microsoft.com/office/drawing/2014/main" id="{96E0F942-BB7D-9261-2EE8-FBF1C0D336BB}"/>
                </a:ext>
              </a:extLst>
            </p:cNvPr>
            <p:cNvSpPr/>
            <p:nvPr/>
          </p:nvSpPr>
          <p:spPr>
            <a:xfrm>
              <a:off x="5113063" y="684372"/>
              <a:ext cx="710688" cy="771522"/>
            </a:xfrm>
            <a:custGeom>
              <a:avLst/>
              <a:gdLst/>
              <a:ahLst/>
              <a:cxnLst/>
              <a:rect l="l" t="t" r="r" b="b"/>
              <a:pathLst>
                <a:path w="6712" h="6693" extrusionOk="0">
                  <a:moveTo>
                    <a:pt x="3451" y="1"/>
                  </a:moveTo>
                  <a:lnTo>
                    <a:pt x="2218" y="2124"/>
                  </a:lnTo>
                  <a:lnTo>
                    <a:pt x="0" y="3261"/>
                  </a:lnTo>
                  <a:lnTo>
                    <a:pt x="2143" y="4493"/>
                  </a:lnTo>
                  <a:lnTo>
                    <a:pt x="3261" y="6692"/>
                  </a:lnTo>
                  <a:lnTo>
                    <a:pt x="4512" y="4569"/>
                  </a:lnTo>
                  <a:lnTo>
                    <a:pt x="6711" y="3432"/>
                  </a:lnTo>
                  <a:lnTo>
                    <a:pt x="4588" y="2200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rgbClr val="DADD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96;p49">
              <a:extLst>
                <a:ext uri="{FF2B5EF4-FFF2-40B4-BE49-F238E27FC236}">
                  <a16:creationId xmlns:a16="http://schemas.microsoft.com/office/drawing/2014/main" id="{6A3C6A7D-2FAD-B79F-A569-890DD166B1C0}"/>
                </a:ext>
              </a:extLst>
            </p:cNvPr>
            <p:cNvSpPr/>
            <p:nvPr/>
          </p:nvSpPr>
          <p:spPr>
            <a:xfrm>
              <a:off x="4092182" y="1256831"/>
              <a:ext cx="330070" cy="398125"/>
            </a:xfrm>
            <a:custGeom>
              <a:avLst/>
              <a:gdLst/>
              <a:ahLst/>
              <a:cxnLst/>
              <a:rect l="l" t="t" r="r" b="b"/>
              <a:pathLst>
                <a:path w="6712" h="6693" extrusionOk="0">
                  <a:moveTo>
                    <a:pt x="3451" y="1"/>
                  </a:moveTo>
                  <a:lnTo>
                    <a:pt x="2218" y="2124"/>
                  </a:lnTo>
                  <a:lnTo>
                    <a:pt x="0" y="3261"/>
                  </a:lnTo>
                  <a:lnTo>
                    <a:pt x="2143" y="4493"/>
                  </a:lnTo>
                  <a:lnTo>
                    <a:pt x="3261" y="6692"/>
                  </a:lnTo>
                  <a:lnTo>
                    <a:pt x="4512" y="4569"/>
                  </a:lnTo>
                  <a:lnTo>
                    <a:pt x="6711" y="3432"/>
                  </a:lnTo>
                  <a:lnTo>
                    <a:pt x="4588" y="2200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rgbClr val="ECDE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Овал 12">
            <a:extLst>
              <a:ext uri="{FF2B5EF4-FFF2-40B4-BE49-F238E27FC236}">
                <a16:creationId xmlns:a16="http://schemas.microsoft.com/office/drawing/2014/main" id="{EFFDAD8E-CA13-362D-F6B1-9F5EBA4E1498}"/>
              </a:ext>
            </a:extLst>
          </p:cNvPr>
          <p:cNvSpPr/>
          <p:nvPr/>
        </p:nvSpPr>
        <p:spPr>
          <a:xfrm>
            <a:off x="10432884" y="4437869"/>
            <a:ext cx="2093503" cy="2093503"/>
          </a:xfrm>
          <a:prstGeom prst="ellipse">
            <a:avLst/>
          </a:prstGeom>
          <a:solidFill>
            <a:srgbClr val="DADD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Google Shape;1438;p69">
            <a:extLst>
              <a:ext uri="{FF2B5EF4-FFF2-40B4-BE49-F238E27FC236}">
                <a16:creationId xmlns:a16="http://schemas.microsoft.com/office/drawing/2014/main" id="{681FA216-CDE9-98F7-7653-56888F90A533}"/>
              </a:ext>
            </a:extLst>
          </p:cNvPr>
          <p:cNvSpPr/>
          <p:nvPr/>
        </p:nvSpPr>
        <p:spPr>
          <a:xfrm rot="14839763">
            <a:off x="9060107" y="-553597"/>
            <a:ext cx="4839058" cy="2426909"/>
          </a:xfrm>
          <a:custGeom>
            <a:avLst/>
            <a:gdLst/>
            <a:ahLst/>
            <a:cxnLst/>
            <a:rect l="l" t="t" r="r" b="b"/>
            <a:pathLst>
              <a:path w="211428" h="122124" extrusionOk="0">
                <a:moveTo>
                  <a:pt x="137699" y="0"/>
                </a:moveTo>
                <a:cubicBezTo>
                  <a:pt x="120829" y="0"/>
                  <a:pt x="104137" y="8267"/>
                  <a:pt x="96245" y="19529"/>
                </a:cubicBezTo>
                <a:cubicBezTo>
                  <a:pt x="91726" y="25980"/>
                  <a:pt x="86539" y="27934"/>
                  <a:pt x="80767" y="27934"/>
                </a:cubicBezTo>
                <a:cubicBezTo>
                  <a:pt x="71903" y="27934"/>
                  <a:pt x="61660" y="23325"/>
                  <a:pt x="50341" y="23325"/>
                </a:cubicBezTo>
                <a:cubicBezTo>
                  <a:pt x="49366" y="23325"/>
                  <a:pt x="48384" y="23359"/>
                  <a:pt x="47393" y="23434"/>
                </a:cubicBezTo>
                <a:cubicBezTo>
                  <a:pt x="27432" y="24931"/>
                  <a:pt x="16740" y="42751"/>
                  <a:pt x="22105" y="63357"/>
                </a:cubicBezTo>
                <a:cubicBezTo>
                  <a:pt x="26787" y="81442"/>
                  <a:pt x="1" y="74504"/>
                  <a:pt x="1840" y="99716"/>
                </a:cubicBezTo>
                <a:cubicBezTo>
                  <a:pt x="2636" y="110730"/>
                  <a:pt x="10541" y="117820"/>
                  <a:pt x="18200" y="122124"/>
                </a:cubicBezTo>
                <a:lnTo>
                  <a:pt x="191902" y="122124"/>
                </a:lnTo>
                <a:cubicBezTo>
                  <a:pt x="200849" y="116114"/>
                  <a:pt x="207390" y="105953"/>
                  <a:pt x="208849" y="93157"/>
                </a:cubicBezTo>
                <a:cubicBezTo>
                  <a:pt x="211427" y="70485"/>
                  <a:pt x="199939" y="55168"/>
                  <a:pt x="185153" y="48950"/>
                </a:cubicBezTo>
                <a:cubicBezTo>
                  <a:pt x="170367" y="42732"/>
                  <a:pt x="182328" y="14240"/>
                  <a:pt x="155106" y="3264"/>
                </a:cubicBezTo>
                <a:cubicBezTo>
                  <a:pt x="149528" y="1013"/>
                  <a:pt x="143603" y="0"/>
                  <a:pt x="137699" y="0"/>
                </a:cubicBezTo>
                <a:close/>
              </a:path>
            </a:pathLst>
          </a:custGeom>
          <a:solidFill>
            <a:srgbClr val="AEEC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E2C48E57-47EA-5F91-F2ED-891857A75EDD}"/>
              </a:ext>
            </a:extLst>
          </p:cNvPr>
          <p:cNvGrpSpPr/>
          <p:nvPr/>
        </p:nvGrpSpPr>
        <p:grpSpPr>
          <a:xfrm>
            <a:off x="1454891" y="1254760"/>
            <a:ext cx="9282215" cy="4704080"/>
            <a:chOff x="1454891" y="1254760"/>
            <a:chExt cx="9282215" cy="4704080"/>
          </a:xfrm>
        </p:grpSpPr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531F48D3-FD38-8BF4-9A9C-836C1A647362}"/>
                </a:ext>
              </a:extLst>
            </p:cNvPr>
            <p:cNvSpPr/>
            <p:nvPr/>
          </p:nvSpPr>
          <p:spPr>
            <a:xfrm>
              <a:off x="1454891" y="1254760"/>
              <a:ext cx="9282215" cy="4704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3" name="Рисунок 2" descr="Изображение выглядит как текст, снимок экрана, число, Шрифт&#10;&#10;Контент, сгенерированный ИИ, может содержать ошибки.">
              <a:extLst>
                <a:ext uri="{FF2B5EF4-FFF2-40B4-BE49-F238E27FC236}">
                  <a16:creationId xmlns:a16="http://schemas.microsoft.com/office/drawing/2014/main" id="{2A17E961-5044-4B43-CA5F-DC30768EE4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891" y="1254760"/>
              <a:ext cx="9282215" cy="4704080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9115861-712C-0D3C-47A7-0FCF7CA8F57C}"/>
              </a:ext>
            </a:extLst>
          </p:cNvPr>
          <p:cNvSpPr txBox="1"/>
          <p:nvPr/>
        </p:nvSpPr>
        <p:spPr>
          <a:xfrm>
            <a:off x="3366725" y="129719"/>
            <a:ext cx="54585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UML  </a:t>
            </a:r>
            <a:r>
              <a:rPr lang="ru-RU" sz="4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диаграммы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D33274-6732-0F0C-56E7-91F11B0F6DEF}"/>
              </a:ext>
            </a:extLst>
          </p:cNvPr>
          <p:cNvSpPr txBox="1"/>
          <p:nvPr/>
        </p:nvSpPr>
        <p:spPr>
          <a:xfrm>
            <a:off x="2200380" y="6210655"/>
            <a:ext cx="799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tx2">
                    <a:lumMod val="90000"/>
                    <a:lumOff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Рис. 2.1 – Диаграмма последовательности (Действия пользователя)</a:t>
            </a:r>
          </a:p>
        </p:txBody>
      </p:sp>
    </p:spTree>
    <p:extLst>
      <p:ext uri="{BB962C8B-B14F-4D97-AF65-F5344CB8AC3E}">
        <p14:creationId xmlns:p14="http://schemas.microsoft.com/office/powerpoint/2010/main" val="315291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D35BC5-4D16-9263-0318-170F646C9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Овал 17">
            <a:extLst>
              <a:ext uri="{FF2B5EF4-FFF2-40B4-BE49-F238E27FC236}">
                <a16:creationId xmlns:a16="http://schemas.microsoft.com/office/drawing/2014/main" id="{8D39CB7C-2009-EFF1-2DBF-35DED6FDC4FB}"/>
              </a:ext>
            </a:extLst>
          </p:cNvPr>
          <p:cNvSpPr/>
          <p:nvPr/>
        </p:nvSpPr>
        <p:spPr>
          <a:xfrm>
            <a:off x="-325120" y="5214997"/>
            <a:ext cx="2641600" cy="2641600"/>
          </a:xfrm>
          <a:prstGeom prst="ellipse">
            <a:avLst/>
          </a:prstGeom>
          <a:solidFill>
            <a:srgbClr val="AEEC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4" name="Google Shape;793;p49">
            <a:extLst>
              <a:ext uri="{FF2B5EF4-FFF2-40B4-BE49-F238E27FC236}">
                <a16:creationId xmlns:a16="http://schemas.microsoft.com/office/drawing/2014/main" id="{5E8EC5A2-8D9F-7E3F-7F36-52CB3FB0FF08}"/>
              </a:ext>
            </a:extLst>
          </p:cNvPr>
          <p:cNvGrpSpPr/>
          <p:nvPr/>
        </p:nvGrpSpPr>
        <p:grpSpPr>
          <a:xfrm rot="10800000">
            <a:off x="229998" y="327338"/>
            <a:ext cx="1501571" cy="2378905"/>
            <a:chOff x="4092182" y="161347"/>
            <a:chExt cx="1501571" cy="2378905"/>
          </a:xfrm>
        </p:grpSpPr>
        <p:sp>
          <p:nvSpPr>
            <p:cNvPr id="15" name="Google Shape;794;p49">
              <a:extLst>
                <a:ext uri="{FF2B5EF4-FFF2-40B4-BE49-F238E27FC236}">
                  <a16:creationId xmlns:a16="http://schemas.microsoft.com/office/drawing/2014/main" id="{D5ACE418-0FA8-DC0D-ACFF-5C33160AA7D7}"/>
                </a:ext>
              </a:extLst>
            </p:cNvPr>
            <p:cNvSpPr/>
            <p:nvPr/>
          </p:nvSpPr>
          <p:spPr>
            <a:xfrm>
              <a:off x="4771305" y="161347"/>
              <a:ext cx="336185" cy="375515"/>
            </a:xfrm>
            <a:custGeom>
              <a:avLst/>
              <a:gdLst/>
              <a:ahLst/>
              <a:cxnLst/>
              <a:rect l="l" t="t" r="r" b="b"/>
              <a:pathLst>
                <a:path w="9934" h="9934" extrusionOk="0">
                  <a:moveTo>
                    <a:pt x="5100" y="0"/>
                  </a:moveTo>
                  <a:lnTo>
                    <a:pt x="3261" y="3166"/>
                  </a:lnTo>
                  <a:lnTo>
                    <a:pt x="0" y="4834"/>
                  </a:lnTo>
                  <a:lnTo>
                    <a:pt x="3166" y="6673"/>
                  </a:lnTo>
                  <a:lnTo>
                    <a:pt x="4834" y="9934"/>
                  </a:lnTo>
                  <a:lnTo>
                    <a:pt x="6673" y="6768"/>
                  </a:lnTo>
                  <a:lnTo>
                    <a:pt x="9934" y="5100"/>
                  </a:lnTo>
                  <a:lnTo>
                    <a:pt x="6768" y="3261"/>
                  </a:lnTo>
                  <a:lnTo>
                    <a:pt x="5100" y="0"/>
                  </a:lnTo>
                  <a:close/>
                </a:path>
              </a:pathLst>
            </a:custGeom>
            <a:solidFill>
              <a:srgbClr val="E3C3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795;p49">
              <a:extLst>
                <a:ext uri="{FF2B5EF4-FFF2-40B4-BE49-F238E27FC236}">
                  <a16:creationId xmlns:a16="http://schemas.microsoft.com/office/drawing/2014/main" id="{40224642-55A2-454D-4EBD-838E6542691F}"/>
                </a:ext>
              </a:extLst>
            </p:cNvPr>
            <p:cNvSpPr/>
            <p:nvPr/>
          </p:nvSpPr>
          <p:spPr>
            <a:xfrm>
              <a:off x="4883065" y="1768730"/>
              <a:ext cx="710688" cy="771522"/>
            </a:xfrm>
            <a:custGeom>
              <a:avLst/>
              <a:gdLst/>
              <a:ahLst/>
              <a:cxnLst/>
              <a:rect l="l" t="t" r="r" b="b"/>
              <a:pathLst>
                <a:path w="6712" h="6693" extrusionOk="0">
                  <a:moveTo>
                    <a:pt x="3451" y="1"/>
                  </a:moveTo>
                  <a:lnTo>
                    <a:pt x="2218" y="2124"/>
                  </a:lnTo>
                  <a:lnTo>
                    <a:pt x="0" y="3261"/>
                  </a:lnTo>
                  <a:lnTo>
                    <a:pt x="2143" y="4493"/>
                  </a:lnTo>
                  <a:lnTo>
                    <a:pt x="3261" y="6692"/>
                  </a:lnTo>
                  <a:lnTo>
                    <a:pt x="4512" y="4569"/>
                  </a:lnTo>
                  <a:lnTo>
                    <a:pt x="6711" y="3432"/>
                  </a:lnTo>
                  <a:lnTo>
                    <a:pt x="4588" y="2200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rgbClr val="DADD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96;p49">
              <a:extLst>
                <a:ext uri="{FF2B5EF4-FFF2-40B4-BE49-F238E27FC236}">
                  <a16:creationId xmlns:a16="http://schemas.microsoft.com/office/drawing/2014/main" id="{EFB2A926-138F-089E-112C-EE58BE3BF24E}"/>
                </a:ext>
              </a:extLst>
            </p:cNvPr>
            <p:cNvSpPr/>
            <p:nvPr/>
          </p:nvSpPr>
          <p:spPr>
            <a:xfrm>
              <a:off x="4092182" y="1256831"/>
              <a:ext cx="330070" cy="398125"/>
            </a:xfrm>
            <a:custGeom>
              <a:avLst/>
              <a:gdLst/>
              <a:ahLst/>
              <a:cxnLst/>
              <a:rect l="l" t="t" r="r" b="b"/>
              <a:pathLst>
                <a:path w="6712" h="6693" extrusionOk="0">
                  <a:moveTo>
                    <a:pt x="3451" y="1"/>
                  </a:moveTo>
                  <a:lnTo>
                    <a:pt x="2218" y="2124"/>
                  </a:lnTo>
                  <a:lnTo>
                    <a:pt x="0" y="3261"/>
                  </a:lnTo>
                  <a:lnTo>
                    <a:pt x="2143" y="4493"/>
                  </a:lnTo>
                  <a:lnTo>
                    <a:pt x="3261" y="6692"/>
                  </a:lnTo>
                  <a:lnTo>
                    <a:pt x="4512" y="4569"/>
                  </a:lnTo>
                  <a:lnTo>
                    <a:pt x="6711" y="3432"/>
                  </a:lnTo>
                  <a:lnTo>
                    <a:pt x="4588" y="2200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rgbClr val="EEEB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Овал 12">
            <a:extLst>
              <a:ext uri="{FF2B5EF4-FFF2-40B4-BE49-F238E27FC236}">
                <a16:creationId xmlns:a16="http://schemas.microsoft.com/office/drawing/2014/main" id="{9EB9331F-A9C2-1EC1-65E5-23B1237B6E05}"/>
              </a:ext>
            </a:extLst>
          </p:cNvPr>
          <p:cNvSpPr/>
          <p:nvPr/>
        </p:nvSpPr>
        <p:spPr>
          <a:xfrm>
            <a:off x="10901680" y="327338"/>
            <a:ext cx="3148707" cy="2876734"/>
          </a:xfrm>
          <a:prstGeom prst="ellipse">
            <a:avLst/>
          </a:prstGeom>
          <a:solidFill>
            <a:srgbClr val="9BD5C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E3B8E1-C6DD-DE80-D979-CB86754CCF90}"/>
              </a:ext>
            </a:extLst>
          </p:cNvPr>
          <p:cNvSpPr txBox="1"/>
          <p:nvPr/>
        </p:nvSpPr>
        <p:spPr>
          <a:xfrm>
            <a:off x="2342632" y="6351131"/>
            <a:ext cx="750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tx2">
                    <a:lumMod val="90000"/>
                    <a:lumOff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Рис. 2.2 – Диаграмма последовательности (Действия менеджера)</a:t>
            </a:r>
          </a:p>
        </p:txBody>
      </p:sp>
      <p:sp>
        <p:nvSpPr>
          <p:cNvPr id="20" name="Google Shape;796;p49">
            <a:extLst>
              <a:ext uri="{FF2B5EF4-FFF2-40B4-BE49-F238E27FC236}">
                <a16:creationId xmlns:a16="http://schemas.microsoft.com/office/drawing/2014/main" id="{29F023A6-F682-F062-8065-DB59FC35DB60}"/>
              </a:ext>
            </a:extLst>
          </p:cNvPr>
          <p:cNvSpPr/>
          <p:nvPr/>
        </p:nvSpPr>
        <p:spPr>
          <a:xfrm rot="10800000">
            <a:off x="11861930" y="4128554"/>
            <a:ext cx="330070" cy="398125"/>
          </a:xfrm>
          <a:custGeom>
            <a:avLst/>
            <a:gdLst/>
            <a:ahLst/>
            <a:cxnLst/>
            <a:rect l="l" t="t" r="r" b="b"/>
            <a:pathLst>
              <a:path w="6712" h="6693" extrusionOk="0">
                <a:moveTo>
                  <a:pt x="3451" y="1"/>
                </a:moveTo>
                <a:lnTo>
                  <a:pt x="2218" y="2124"/>
                </a:lnTo>
                <a:lnTo>
                  <a:pt x="0" y="3261"/>
                </a:lnTo>
                <a:lnTo>
                  <a:pt x="2143" y="4493"/>
                </a:lnTo>
                <a:lnTo>
                  <a:pt x="3261" y="6692"/>
                </a:lnTo>
                <a:lnTo>
                  <a:pt x="4512" y="4569"/>
                </a:lnTo>
                <a:lnTo>
                  <a:pt x="6711" y="3432"/>
                </a:lnTo>
                <a:lnTo>
                  <a:pt x="4588" y="2200"/>
                </a:lnTo>
                <a:lnTo>
                  <a:pt x="3451" y="1"/>
                </a:lnTo>
                <a:close/>
              </a:path>
            </a:pathLst>
          </a:custGeom>
          <a:solidFill>
            <a:srgbClr val="EAD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796;p49">
            <a:extLst>
              <a:ext uri="{FF2B5EF4-FFF2-40B4-BE49-F238E27FC236}">
                <a16:creationId xmlns:a16="http://schemas.microsoft.com/office/drawing/2014/main" id="{A63BD197-1F1A-0041-FD4C-AE08BE7E20BC}"/>
              </a:ext>
            </a:extLst>
          </p:cNvPr>
          <p:cNvSpPr/>
          <p:nvPr/>
        </p:nvSpPr>
        <p:spPr>
          <a:xfrm rot="10800000">
            <a:off x="10901680" y="308374"/>
            <a:ext cx="330070" cy="398125"/>
          </a:xfrm>
          <a:custGeom>
            <a:avLst/>
            <a:gdLst/>
            <a:ahLst/>
            <a:cxnLst/>
            <a:rect l="l" t="t" r="r" b="b"/>
            <a:pathLst>
              <a:path w="6712" h="6693" extrusionOk="0">
                <a:moveTo>
                  <a:pt x="3451" y="1"/>
                </a:moveTo>
                <a:lnTo>
                  <a:pt x="2218" y="2124"/>
                </a:lnTo>
                <a:lnTo>
                  <a:pt x="0" y="3261"/>
                </a:lnTo>
                <a:lnTo>
                  <a:pt x="2143" y="4493"/>
                </a:lnTo>
                <a:lnTo>
                  <a:pt x="3261" y="6692"/>
                </a:lnTo>
                <a:lnTo>
                  <a:pt x="4512" y="4569"/>
                </a:lnTo>
                <a:lnTo>
                  <a:pt x="6711" y="3432"/>
                </a:lnTo>
                <a:lnTo>
                  <a:pt x="4588" y="2200"/>
                </a:lnTo>
                <a:lnTo>
                  <a:pt x="3451" y="1"/>
                </a:lnTo>
                <a:close/>
              </a:path>
            </a:pathLst>
          </a:custGeom>
          <a:solidFill>
            <a:srgbClr val="E3C3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794;p49">
            <a:extLst>
              <a:ext uri="{FF2B5EF4-FFF2-40B4-BE49-F238E27FC236}">
                <a16:creationId xmlns:a16="http://schemas.microsoft.com/office/drawing/2014/main" id="{8FA67A05-F26C-9DF5-5280-5A5FC46D2C3A}"/>
              </a:ext>
            </a:extLst>
          </p:cNvPr>
          <p:cNvSpPr/>
          <p:nvPr/>
        </p:nvSpPr>
        <p:spPr>
          <a:xfrm rot="10800000">
            <a:off x="11063657" y="4839482"/>
            <a:ext cx="336185" cy="375515"/>
          </a:xfrm>
          <a:custGeom>
            <a:avLst/>
            <a:gdLst/>
            <a:ahLst/>
            <a:cxnLst/>
            <a:rect l="l" t="t" r="r" b="b"/>
            <a:pathLst>
              <a:path w="9934" h="9934" extrusionOk="0">
                <a:moveTo>
                  <a:pt x="5100" y="0"/>
                </a:moveTo>
                <a:lnTo>
                  <a:pt x="3261" y="3166"/>
                </a:lnTo>
                <a:lnTo>
                  <a:pt x="0" y="4834"/>
                </a:lnTo>
                <a:lnTo>
                  <a:pt x="3166" y="6673"/>
                </a:lnTo>
                <a:lnTo>
                  <a:pt x="4834" y="9934"/>
                </a:lnTo>
                <a:lnTo>
                  <a:pt x="6673" y="6768"/>
                </a:lnTo>
                <a:lnTo>
                  <a:pt x="9934" y="5100"/>
                </a:lnTo>
                <a:lnTo>
                  <a:pt x="6768" y="3261"/>
                </a:lnTo>
                <a:lnTo>
                  <a:pt x="5100" y="0"/>
                </a:lnTo>
                <a:close/>
              </a:path>
            </a:pathLst>
          </a:custGeom>
          <a:solidFill>
            <a:srgbClr val="DADD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6" name="Рисунок 5" descr="Изображение выглядит как текст, документ, снимок экрана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B0CB54B5-9A88-2679-48CB-14A8DA30A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466" y="38892"/>
            <a:ext cx="8117065" cy="623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300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38;p69">
            <a:extLst>
              <a:ext uri="{FF2B5EF4-FFF2-40B4-BE49-F238E27FC236}">
                <a16:creationId xmlns:a16="http://schemas.microsoft.com/office/drawing/2014/main" id="{AE8838DA-BBDB-8547-EA95-9E3230305A25}"/>
              </a:ext>
            </a:extLst>
          </p:cNvPr>
          <p:cNvSpPr/>
          <p:nvPr/>
        </p:nvSpPr>
        <p:spPr>
          <a:xfrm>
            <a:off x="342827" y="4431091"/>
            <a:ext cx="4839058" cy="2426909"/>
          </a:xfrm>
          <a:custGeom>
            <a:avLst/>
            <a:gdLst/>
            <a:ahLst/>
            <a:cxnLst/>
            <a:rect l="l" t="t" r="r" b="b"/>
            <a:pathLst>
              <a:path w="211428" h="122124" extrusionOk="0">
                <a:moveTo>
                  <a:pt x="137699" y="0"/>
                </a:moveTo>
                <a:cubicBezTo>
                  <a:pt x="120829" y="0"/>
                  <a:pt x="104137" y="8267"/>
                  <a:pt x="96245" y="19529"/>
                </a:cubicBezTo>
                <a:cubicBezTo>
                  <a:pt x="91726" y="25980"/>
                  <a:pt x="86539" y="27934"/>
                  <a:pt x="80767" y="27934"/>
                </a:cubicBezTo>
                <a:cubicBezTo>
                  <a:pt x="71903" y="27934"/>
                  <a:pt x="61660" y="23325"/>
                  <a:pt x="50341" y="23325"/>
                </a:cubicBezTo>
                <a:cubicBezTo>
                  <a:pt x="49366" y="23325"/>
                  <a:pt x="48384" y="23359"/>
                  <a:pt x="47393" y="23434"/>
                </a:cubicBezTo>
                <a:cubicBezTo>
                  <a:pt x="27432" y="24931"/>
                  <a:pt x="16740" y="42751"/>
                  <a:pt x="22105" y="63357"/>
                </a:cubicBezTo>
                <a:cubicBezTo>
                  <a:pt x="26787" y="81442"/>
                  <a:pt x="1" y="74504"/>
                  <a:pt x="1840" y="99716"/>
                </a:cubicBezTo>
                <a:cubicBezTo>
                  <a:pt x="2636" y="110730"/>
                  <a:pt x="10541" y="117820"/>
                  <a:pt x="18200" y="122124"/>
                </a:cubicBezTo>
                <a:lnTo>
                  <a:pt x="191902" y="122124"/>
                </a:lnTo>
                <a:cubicBezTo>
                  <a:pt x="200849" y="116114"/>
                  <a:pt x="207390" y="105953"/>
                  <a:pt x="208849" y="93157"/>
                </a:cubicBezTo>
                <a:cubicBezTo>
                  <a:pt x="211427" y="70485"/>
                  <a:pt x="199939" y="55168"/>
                  <a:pt x="185153" y="48950"/>
                </a:cubicBezTo>
                <a:cubicBezTo>
                  <a:pt x="170367" y="42732"/>
                  <a:pt x="182328" y="14240"/>
                  <a:pt x="155106" y="3264"/>
                </a:cubicBezTo>
                <a:cubicBezTo>
                  <a:pt x="149528" y="1013"/>
                  <a:pt x="143603" y="0"/>
                  <a:pt x="137699" y="0"/>
                </a:cubicBezTo>
                <a:close/>
              </a:path>
            </a:pathLst>
          </a:custGeom>
          <a:solidFill>
            <a:srgbClr val="EEEB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Овал 15">
            <a:extLst>
              <a:ext uri="{FF2B5EF4-FFF2-40B4-BE49-F238E27FC236}">
                <a16:creationId xmlns:a16="http://schemas.microsoft.com/office/drawing/2014/main" id="{5CEA6FE8-ABF0-AE5F-3F71-EB9C0E268C95}"/>
              </a:ext>
            </a:extLst>
          </p:cNvPr>
          <p:cNvSpPr/>
          <p:nvPr/>
        </p:nvSpPr>
        <p:spPr>
          <a:xfrm rot="486859">
            <a:off x="8794001" y="-569617"/>
            <a:ext cx="4172958" cy="2910821"/>
          </a:xfrm>
          <a:custGeom>
            <a:avLst/>
            <a:gdLst>
              <a:gd name="connsiteX0" fmla="*/ 0 w 1956121"/>
              <a:gd name="connsiteY0" fmla="*/ 945532 h 1891064"/>
              <a:gd name="connsiteX1" fmla="*/ 978061 w 1956121"/>
              <a:gd name="connsiteY1" fmla="*/ 0 h 1891064"/>
              <a:gd name="connsiteX2" fmla="*/ 1956122 w 1956121"/>
              <a:gd name="connsiteY2" fmla="*/ 945532 h 1891064"/>
              <a:gd name="connsiteX3" fmla="*/ 978061 w 1956121"/>
              <a:gd name="connsiteY3" fmla="*/ 1891064 h 1891064"/>
              <a:gd name="connsiteX4" fmla="*/ 0 w 1956121"/>
              <a:gd name="connsiteY4" fmla="*/ 945532 h 1891064"/>
              <a:gd name="connsiteX0" fmla="*/ 270 w 1956392"/>
              <a:gd name="connsiteY0" fmla="*/ 650892 h 1596424"/>
              <a:gd name="connsiteX1" fmla="*/ 907211 w 1956392"/>
              <a:gd name="connsiteY1" fmla="*/ 0 h 1596424"/>
              <a:gd name="connsiteX2" fmla="*/ 1956392 w 1956392"/>
              <a:gd name="connsiteY2" fmla="*/ 650892 h 1596424"/>
              <a:gd name="connsiteX3" fmla="*/ 978331 w 1956392"/>
              <a:gd name="connsiteY3" fmla="*/ 1596424 h 1596424"/>
              <a:gd name="connsiteX4" fmla="*/ 270 w 1956392"/>
              <a:gd name="connsiteY4" fmla="*/ 650892 h 1596424"/>
              <a:gd name="connsiteX0" fmla="*/ 270 w 1994509"/>
              <a:gd name="connsiteY0" fmla="*/ 679718 h 1625250"/>
              <a:gd name="connsiteX1" fmla="*/ 907211 w 1994509"/>
              <a:gd name="connsiteY1" fmla="*/ 28826 h 1625250"/>
              <a:gd name="connsiteX2" fmla="*/ 1709335 w 1994509"/>
              <a:gd name="connsiteY2" fmla="*/ 171213 h 1625250"/>
              <a:gd name="connsiteX3" fmla="*/ 1956392 w 1994509"/>
              <a:gd name="connsiteY3" fmla="*/ 679718 h 1625250"/>
              <a:gd name="connsiteX4" fmla="*/ 978331 w 1994509"/>
              <a:gd name="connsiteY4" fmla="*/ 1625250 h 1625250"/>
              <a:gd name="connsiteX5" fmla="*/ 270 w 1994509"/>
              <a:gd name="connsiteY5" fmla="*/ 679718 h 1625250"/>
              <a:gd name="connsiteX0" fmla="*/ 154 w 1976609"/>
              <a:gd name="connsiteY0" fmla="*/ 656353 h 1601885"/>
              <a:gd name="connsiteX1" fmla="*/ 907095 w 1976609"/>
              <a:gd name="connsiteY1" fmla="*/ 5461 h 1601885"/>
              <a:gd name="connsiteX2" fmla="*/ 1445059 w 1976609"/>
              <a:gd name="connsiteY2" fmla="*/ 361208 h 1601885"/>
              <a:gd name="connsiteX3" fmla="*/ 1956276 w 1976609"/>
              <a:gd name="connsiteY3" fmla="*/ 656353 h 1601885"/>
              <a:gd name="connsiteX4" fmla="*/ 978215 w 1976609"/>
              <a:gd name="connsiteY4" fmla="*/ 1601885 h 1601885"/>
              <a:gd name="connsiteX5" fmla="*/ 154 w 1976609"/>
              <a:gd name="connsiteY5" fmla="*/ 656353 h 1601885"/>
              <a:gd name="connsiteX0" fmla="*/ 154 w 2184314"/>
              <a:gd name="connsiteY0" fmla="*/ 656353 h 1604453"/>
              <a:gd name="connsiteX1" fmla="*/ 907095 w 2184314"/>
              <a:gd name="connsiteY1" fmla="*/ 5461 h 1604453"/>
              <a:gd name="connsiteX2" fmla="*/ 1445059 w 2184314"/>
              <a:gd name="connsiteY2" fmla="*/ 361208 h 1604453"/>
              <a:gd name="connsiteX3" fmla="*/ 2169636 w 2184314"/>
              <a:gd name="connsiteY3" fmla="*/ 910353 h 1604453"/>
              <a:gd name="connsiteX4" fmla="*/ 978215 w 2184314"/>
              <a:gd name="connsiteY4" fmla="*/ 1601885 h 1604453"/>
              <a:gd name="connsiteX5" fmla="*/ 154 w 2184314"/>
              <a:gd name="connsiteY5" fmla="*/ 656353 h 1604453"/>
              <a:gd name="connsiteX0" fmla="*/ 662 w 2184822"/>
              <a:gd name="connsiteY0" fmla="*/ 756681 h 1704781"/>
              <a:gd name="connsiteX1" fmla="*/ 836483 w 2184822"/>
              <a:gd name="connsiteY1" fmla="*/ 4189 h 1704781"/>
              <a:gd name="connsiteX2" fmla="*/ 1445567 w 2184822"/>
              <a:gd name="connsiteY2" fmla="*/ 461536 h 1704781"/>
              <a:gd name="connsiteX3" fmla="*/ 2170144 w 2184822"/>
              <a:gd name="connsiteY3" fmla="*/ 1010681 h 1704781"/>
              <a:gd name="connsiteX4" fmla="*/ 978723 w 2184822"/>
              <a:gd name="connsiteY4" fmla="*/ 1702213 h 1704781"/>
              <a:gd name="connsiteX5" fmla="*/ 662 w 2184822"/>
              <a:gd name="connsiteY5" fmla="*/ 756681 h 1704781"/>
              <a:gd name="connsiteX0" fmla="*/ 644 w 2182930"/>
              <a:gd name="connsiteY0" fmla="*/ 754433 h 1702533"/>
              <a:gd name="connsiteX1" fmla="*/ 836465 w 2182930"/>
              <a:gd name="connsiteY1" fmla="*/ 1941 h 1702533"/>
              <a:gd name="connsiteX2" fmla="*/ 1333789 w 2182930"/>
              <a:gd name="connsiteY2" fmla="*/ 540568 h 1702533"/>
              <a:gd name="connsiteX3" fmla="*/ 2170126 w 2182930"/>
              <a:gd name="connsiteY3" fmla="*/ 1008433 h 1702533"/>
              <a:gd name="connsiteX4" fmla="*/ 978705 w 2182930"/>
              <a:gd name="connsiteY4" fmla="*/ 1699965 h 1702533"/>
              <a:gd name="connsiteX5" fmla="*/ 644 w 2182930"/>
              <a:gd name="connsiteY5" fmla="*/ 754433 h 1702533"/>
              <a:gd name="connsiteX0" fmla="*/ 644 w 2204090"/>
              <a:gd name="connsiteY0" fmla="*/ 754445 h 1702243"/>
              <a:gd name="connsiteX1" fmla="*/ 836465 w 2204090"/>
              <a:gd name="connsiteY1" fmla="*/ 1953 h 1702243"/>
              <a:gd name="connsiteX2" fmla="*/ 1333789 w 2204090"/>
              <a:gd name="connsiteY2" fmla="*/ 540580 h 1702243"/>
              <a:gd name="connsiteX3" fmla="*/ 1831628 w 2204090"/>
              <a:gd name="connsiteY3" fmla="*/ 672660 h 1702243"/>
              <a:gd name="connsiteX4" fmla="*/ 2170126 w 2204090"/>
              <a:gd name="connsiteY4" fmla="*/ 1008445 h 1702243"/>
              <a:gd name="connsiteX5" fmla="*/ 978705 w 2204090"/>
              <a:gd name="connsiteY5" fmla="*/ 1699977 h 1702243"/>
              <a:gd name="connsiteX6" fmla="*/ 644 w 2204090"/>
              <a:gd name="connsiteY6" fmla="*/ 754445 h 1702243"/>
              <a:gd name="connsiteX0" fmla="*/ 644 w 2211356"/>
              <a:gd name="connsiteY0" fmla="*/ 754445 h 1702243"/>
              <a:gd name="connsiteX1" fmla="*/ 836465 w 2211356"/>
              <a:gd name="connsiteY1" fmla="*/ 1953 h 1702243"/>
              <a:gd name="connsiteX2" fmla="*/ 1333789 w 2211356"/>
              <a:gd name="connsiteY2" fmla="*/ 540580 h 1702243"/>
              <a:gd name="connsiteX3" fmla="*/ 1912908 w 2211356"/>
              <a:gd name="connsiteY3" fmla="*/ 632020 h 1702243"/>
              <a:gd name="connsiteX4" fmla="*/ 2170126 w 2211356"/>
              <a:gd name="connsiteY4" fmla="*/ 1008445 h 1702243"/>
              <a:gd name="connsiteX5" fmla="*/ 978705 w 2211356"/>
              <a:gd name="connsiteY5" fmla="*/ 1699977 h 1702243"/>
              <a:gd name="connsiteX6" fmla="*/ 644 w 2211356"/>
              <a:gd name="connsiteY6" fmla="*/ 754445 h 1702243"/>
              <a:gd name="connsiteX0" fmla="*/ 644 w 2214576"/>
              <a:gd name="connsiteY0" fmla="*/ 754445 h 1702243"/>
              <a:gd name="connsiteX1" fmla="*/ 836465 w 2214576"/>
              <a:gd name="connsiteY1" fmla="*/ 1953 h 1702243"/>
              <a:gd name="connsiteX2" fmla="*/ 1333789 w 2214576"/>
              <a:gd name="connsiteY2" fmla="*/ 540580 h 1702243"/>
              <a:gd name="connsiteX3" fmla="*/ 1912908 w 2214576"/>
              <a:gd name="connsiteY3" fmla="*/ 632020 h 1702243"/>
              <a:gd name="connsiteX4" fmla="*/ 2170126 w 2214576"/>
              <a:gd name="connsiteY4" fmla="*/ 1008445 h 1702243"/>
              <a:gd name="connsiteX5" fmla="*/ 978705 w 2214576"/>
              <a:gd name="connsiteY5" fmla="*/ 1699977 h 1702243"/>
              <a:gd name="connsiteX6" fmla="*/ 644 w 2214576"/>
              <a:gd name="connsiteY6" fmla="*/ 754445 h 1702243"/>
              <a:gd name="connsiteX0" fmla="*/ 644 w 2205699"/>
              <a:gd name="connsiteY0" fmla="*/ 754445 h 1702745"/>
              <a:gd name="connsiteX1" fmla="*/ 836465 w 2205699"/>
              <a:gd name="connsiteY1" fmla="*/ 1953 h 1702745"/>
              <a:gd name="connsiteX2" fmla="*/ 1333789 w 2205699"/>
              <a:gd name="connsiteY2" fmla="*/ 540580 h 1702745"/>
              <a:gd name="connsiteX3" fmla="*/ 1912908 w 2205699"/>
              <a:gd name="connsiteY3" fmla="*/ 632020 h 1702745"/>
              <a:gd name="connsiteX4" fmla="*/ 2159966 w 2205699"/>
              <a:gd name="connsiteY4" fmla="*/ 1031305 h 1702745"/>
              <a:gd name="connsiteX5" fmla="*/ 978705 w 2205699"/>
              <a:gd name="connsiteY5" fmla="*/ 1699977 h 1702745"/>
              <a:gd name="connsiteX6" fmla="*/ 644 w 2205699"/>
              <a:gd name="connsiteY6" fmla="*/ 754445 h 1702745"/>
              <a:gd name="connsiteX0" fmla="*/ 644 w 2205699"/>
              <a:gd name="connsiteY0" fmla="*/ 754445 h 1702745"/>
              <a:gd name="connsiteX1" fmla="*/ 836465 w 2205699"/>
              <a:gd name="connsiteY1" fmla="*/ 1953 h 1702745"/>
              <a:gd name="connsiteX2" fmla="*/ 1333789 w 2205699"/>
              <a:gd name="connsiteY2" fmla="*/ 540580 h 1702745"/>
              <a:gd name="connsiteX3" fmla="*/ 1912908 w 2205699"/>
              <a:gd name="connsiteY3" fmla="*/ 632020 h 1702745"/>
              <a:gd name="connsiteX4" fmla="*/ 2159966 w 2205699"/>
              <a:gd name="connsiteY4" fmla="*/ 1031305 h 1702745"/>
              <a:gd name="connsiteX5" fmla="*/ 978705 w 2205699"/>
              <a:gd name="connsiteY5" fmla="*/ 1699977 h 1702745"/>
              <a:gd name="connsiteX6" fmla="*/ 644 w 2205699"/>
              <a:gd name="connsiteY6" fmla="*/ 754445 h 1702745"/>
              <a:gd name="connsiteX0" fmla="*/ 644 w 2174601"/>
              <a:gd name="connsiteY0" fmla="*/ 754445 h 1702745"/>
              <a:gd name="connsiteX1" fmla="*/ 836465 w 2174601"/>
              <a:gd name="connsiteY1" fmla="*/ 1953 h 1702745"/>
              <a:gd name="connsiteX2" fmla="*/ 1333789 w 2174601"/>
              <a:gd name="connsiteY2" fmla="*/ 540580 h 1702745"/>
              <a:gd name="connsiteX3" fmla="*/ 1912908 w 2174601"/>
              <a:gd name="connsiteY3" fmla="*/ 632020 h 1702745"/>
              <a:gd name="connsiteX4" fmla="*/ 2159966 w 2174601"/>
              <a:gd name="connsiteY4" fmla="*/ 1031305 h 1702745"/>
              <a:gd name="connsiteX5" fmla="*/ 978705 w 2174601"/>
              <a:gd name="connsiteY5" fmla="*/ 1699977 h 1702745"/>
              <a:gd name="connsiteX6" fmla="*/ 644 w 2174601"/>
              <a:gd name="connsiteY6" fmla="*/ 754445 h 1702745"/>
              <a:gd name="connsiteX0" fmla="*/ 644 w 2174601"/>
              <a:gd name="connsiteY0" fmla="*/ 754445 h 1702745"/>
              <a:gd name="connsiteX1" fmla="*/ 836465 w 2174601"/>
              <a:gd name="connsiteY1" fmla="*/ 1953 h 1702745"/>
              <a:gd name="connsiteX2" fmla="*/ 1333789 w 2174601"/>
              <a:gd name="connsiteY2" fmla="*/ 540580 h 1702745"/>
              <a:gd name="connsiteX3" fmla="*/ 1912908 w 2174601"/>
              <a:gd name="connsiteY3" fmla="*/ 632020 h 1702745"/>
              <a:gd name="connsiteX4" fmla="*/ 2159966 w 2174601"/>
              <a:gd name="connsiteY4" fmla="*/ 1031305 h 1702745"/>
              <a:gd name="connsiteX5" fmla="*/ 978705 w 2174601"/>
              <a:gd name="connsiteY5" fmla="*/ 1699977 h 1702745"/>
              <a:gd name="connsiteX6" fmla="*/ 644 w 2174601"/>
              <a:gd name="connsiteY6" fmla="*/ 754445 h 1702745"/>
              <a:gd name="connsiteX0" fmla="*/ 644 w 2176722"/>
              <a:gd name="connsiteY0" fmla="*/ 754445 h 1702745"/>
              <a:gd name="connsiteX1" fmla="*/ 836465 w 2176722"/>
              <a:gd name="connsiteY1" fmla="*/ 1953 h 1702745"/>
              <a:gd name="connsiteX2" fmla="*/ 1333789 w 2176722"/>
              <a:gd name="connsiteY2" fmla="*/ 540580 h 1702745"/>
              <a:gd name="connsiteX3" fmla="*/ 1912908 w 2176722"/>
              <a:gd name="connsiteY3" fmla="*/ 632020 h 1702745"/>
              <a:gd name="connsiteX4" fmla="*/ 2159966 w 2176722"/>
              <a:gd name="connsiteY4" fmla="*/ 1031305 h 1702745"/>
              <a:gd name="connsiteX5" fmla="*/ 978705 w 2176722"/>
              <a:gd name="connsiteY5" fmla="*/ 1699977 h 1702745"/>
              <a:gd name="connsiteX6" fmla="*/ 644 w 2176722"/>
              <a:gd name="connsiteY6" fmla="*/ 754445 h 1702745"/>
              <a:gd name="connsiteX0" fmla="*/ 614 w 2176692"/>
              <a:gd name="connsiteY0" fmla="*/ 752594 h 1700894"/>
              <a:gd name="connsiteX1" fmla="*/ 836435 w 2176692"/>
              <a:gd name="connsiteY1" fmla="*/ 102 h 1700894"/>
              <a:gd name="connsiteX2" fmla="*/ 1333759 w 2176692"/>
              <a:gd name="connsiteY2" fmla="*/ 538729 h 1700894"/>
              <a:gd name="connsiteX3" fmla="*/ 1912878 w 2176692"/>
              <a:gd name="connsiteY3" fmla="*/ 630169 h 1700894"/>
              <a:gd name="connsiteX4" fmla="*/ 2159936 w 2176692"/>
              <a:gd name="connsiteY4" fmla="*/ 1029454 h 1700894"/>
              <a:gd name="connsiteX5" fmla="*/ 978675 w 2176692"/>
              <a:gd name="connsiteY5" fmla="*/ 1698126 h 1700894"/>
              <a:gd name="connsiteX6" fmla="*/ 614 w 2176692"/>
              <a:gd name="connsiteY6" fmla="*/ 752594 h 1700894"/>
              <a:gd name="connsiteX0" fmla="*/ 614 w 2176692"/>
              <a:gd name="connsiteY0" fmla="*/ 765462 h 1713762"/>
              <a:gd name="connsiteX1" fmla="*/ 836435 w 2176692"/>
              <a:gd name="connsiteY1" fmla="*/ 12970 h 1713762"/>
              <a:gd name="connsiteX2" fmla="*/ 1138178 w 2176692"/>
              <a:gd name="connsiteY2" fmla="*/ 307756 h 1713762"/>
              <a:gd name="connsiteX3" fmla="*/ 1333759 w 2176692"/>
              <a:gd name="connsiteY3" fmla="*/ 551597 h 1713762"/>
              <a:gd name="connsiteX4" fmla="*/ 1912878 w 2176692"/>
              <a:gd name="connsiteY4" fmla="*/ 643037 h 1713762"/>
              <a:gd name="connsiteX5" fmla="*/ 2159936 w 2176692"/>
              <a:gd name="connsiteY5" fmla="*/ 1042322 h 1713762"/>
              <a:gd name="connsiteX6" fmla="*/ 978675 w 2176692"/>
              <a:gd name="connsiteY6" fmla="*/ 1710994 h 1713762"/>
              <a:gd name="connsiteX7" fmla="*/ 614 w 2176692"/>
              <a:gd name="connsiteY7" fmla="*/ 765462 h 1713762"/>
              <a:gd name="connsiteX0" fmla="*/ 620 w 2176698"/>
              <a:gd name="connsiteY0" fmla="*/ 767263 h 1715563"/>
              <a:gd name="connsiteX1" fmla="*/ 836441 w 2176698"/>
              <a:gd name="connsiteY1" fmla="*/ 14771 h 1715563"/>
              <a:gd name="connsiteX2" fmla="*/ 1186444 w 2176698"/>
              <a:gd name="connsiteY2" fmla="*/ 289237 h 1715563"/>
              <a:gd name="connsiteX3" fmla="*/ 1333765 w 2176698"/>
              <a:gd name="connsiteY3" fmla="*/ 553398 h 1715563"/>
              <a:gd name="connsiteX4" fmla="*/ 1912884 w 2176698"/>
              <a:gd name="connsiteY4" fmla="*/ 644838 h 1715563"/>
              <a:gd name="connsiteX5" fmla="*/ 2159942 w 2176698"/>
              <a:gd name="connsiteY5" fmla="*/ 1044123 h 1715563"/>
              <a:gd name="connsiteX6" fmla="*/ 978681 w 2176698"/>
              <a:gd name="connsiteY6" fmla="*/ 1712795 h 1715563"/>
              <a:gd name="connsiteX7" fmla="*/ 620 w 2176698"/>
              <a:gd name="connsiteY7" fmla="*/ 767263 h 1715563"/>
              <a:gd name="connsiteX0" fmla="*/ 620 w 2176698"/>
              <a:gd name="connsiteY0" fmla="*/ 768689 h 1716989"/>
              <a:gd name="connsiteX1" fmla="*/ 836441 w 2176698"/>
              <a:gd name="connsiteY1" fmla="*/ 16197 h 1716989"/>
              <a:gd name="connsiteX2" fmla="*/ 1186444 w 2176698"/>
              <a:gd name="connsiteY2" fmla="*/ 290663 h 1716989"/>
              <a:gd name="connsiteX3" fmla="*/ 1333765 w 2176698"/>
              <a:gd name="connsiteY3" fmla="*/ 554824 h 1716989"/>
              <a:gd name="connsiteX4" fmla="*/ 1912884 w 2176698"/>
              <a:gd name="connsiteY4" fmla="*/ 646264 h 1716989"/>
              <a:gd name="connsiteX5" fmla="*/ 2159942 w 2176698"/>
              <a:gd name="connsiteY5" fmla="*/ 1045549 h 1716989"/>
              <a:gd name="connsiteX6" fmla="*/ 978681 w 2176698"/>
              <a:gd name="connsiteY6" fmla="*/ 1714221 h 1716989"/>
              <a:gd name="connsiteX7" fmla="*/ 620 w 2176698"/>
              <a:gd name="connsiteY7" fmla="*/ 768689 h 1716989"/>
              <a:gd name="connsiteX0" fmla="*/ 620 w 2176698"/>
              <a:gd name="connsiteY0" fmla="*/ 768689 h 1716989"/>
              <a:gd name="connsiteX1" fmla="*/ 836441 w 2176698"/>
              <a:gd name="connsiteY1" fmla="*/ 16197 h 1716989"/>
              <a:gd name="connsiteX2" fmla="*/ 1186444 w 2176698"/>
              <a:gd name="connsiteY2" fmla="*/ 290663 h 1716989"/>
              <a:gd name="connsiteX3" fmla="*/ 1333765 w 2176698"/>
              <a:gd name="connsiteY3" fmla="*/ 554824 h 1716989"/>
              <a:gd name="connsiteX4" fmla="*/ 1912884 w 2176698"/>
              <a:gd name="connsiteY4" fmla="*/ 646264 h 1716989"/>
              <a:gd name="connsiteX5" fmla="*/ 2159942 w 2176698"/>
              <a:gd name="connsiteY5" fmla="*/ 1045549 h 1716989"/>
              <a:gd name="connsiteX6" fmla="*/ 978681 w 2176698"/>
              <a:gd name="connsiteY6" fmla="*/ 1714221 h 1716989"/>
              <a:gd name="connsiteX7" fmla="*/ 620 w 2176698"/>
              <a:gd name="connsiteY7" fmla="*/ 768689 h 1716989"/>
              <a:gd name="connsiteX0" fmla="*/ 626 w 2176704"/>
              <a:gd name="connsiteY0" fmla="*/ 769511 h 1717811"/>
              <a:gd name="connsiteX1" fmla="*/ 836447 w 2176704"/>
              <a:gd name="connsiteY1" fmla="*/ 17019 h 1717811"/>
              <a:gd name="connsiteX2" fmla="*/ 1222010 w 2176704"/>
              <a:gd name="connsiteY2" fmla="*/ 283865 h 1717811"/>
              <a:gd name="connsiteX3" fmla="*/ 1333771 w 2176704"/>
              <a:gd name="connsiteY3" fmla="*/ 555646 h 1717811"/>
              <a:gd name="connsiteX4" fmla="*/ 1912890 w 2176704"/>
              <a:gd name="connsiteY4" fmla="*/ 647086 h 1717811"/>
              <a:gd name="connsiteX5" fmla="*/ 2159948 w 2176704"/>
              <a:gd name="connsiteY5" fmla="*/ 1046371 h 1717811"/>
              <a:gd name="connsiteX6" fmla="*/ 978687 w 2176704"/>
              <a:gd name="connsiteY6" fmla="*/ 1715043 h 1717811"/>
              <a:gd name="connsiteX7" fmla="*/ 626 w 2176704"/>
              <a:gd name="connsiteY7" fmla="*/ 769511 h 1717811"/>
              <a:gd name="connsiteX0" fmla="*/ 626 w 2176704"/>
              <a:gd name="connsiteY0" fmla="*/ 774539 h 1722839"/>
              <a:gd name="connsiteX1" fmla="*/ 836447 w 2176704"/>
              <a:gd name="connsiteY1" fmla="*/ 22047 h 1722839"/>
              <a:gd name="connsiteX2" fmla="*/ 1222010 w 2176704"/>
              <a:gd name="connsiteY2" fmla="*/ 288893 h 1722839"/>
              <a:gd name="connsiteX3" fmla="*/ 1333771 w 2176704"/>
              <a:gd name="connsiteY3" fmla="*/ 560674 h 1722839"/>
              <a:gd name="connsiteX4" fmla="*/ 1912890 w 2176704"/>
              <a:gd name="connsiteY4" fmla="*/ 652114 h 1722839"/>
              <a:gd name="connsiteX5" fmla="*/ 2159948 w 2176704"/>
              <a:gd name="connsiteY5" fmla="*/ 1051399 h 1722839"/>
              <a:gd name="connsiteX6" fmla="*/ 978687 w 2176704"/>
              <a:gd name="connsiteY6" fmla="*/ 1720071 h 1722839"/>
              <a:gd name="connsiteX7" fmla="*/ 626 w 2176704"/>
              <a:gd name="connsiteY7" fmla="*/ 774539 h 1722839"/>
              <a:gd name="connsiteX0" fmla="*/ 626 w 2176704"/>
              <a:gd name="connsiteY0" fmla="*/ 774539 h 1722839"/>
              <a:gd name="connsiteX1" fmla="*/ 836447 w 2176704"/>
              <a:gd name="connsiteY1" fmla="*/ 22047 h 1722839"/>
              <a:gd name="connsiteX2" fmla="*/ 1222010 w 2176704"/>
              <a:gd name="connsiteY2" fmla="*/ 288893 h 1722839"/>
              <a:gd name="connsiteX3" fmla="*/ 1333771 w 2176704"/>
              <a:gd name="connsiteY3" fmla="*/ 560674 h 1722839"/>
              <a:gd name="connsiteX4" fmla="*/ 1912890 w 2176704"/>
              <a:gd name="connsiteY4" fmla="*/ 652114 h 1722839"/>
              <a:gd name="connsiteX5" fmla="*/ 2159948 w 2176704"/>
              <a:gd name="connsiteY5" fmla="*/ 1051399 h 1722839"/>
              <a:gd name="connsiteX6" fmla="*/ 978687 w 2176704"/>
              <a:gd name="connsiteY6" fmla="*/ 1720071 h 1722839"/>
              <a:gd name="connsiteX7" fmla="*/ 626 w 2176704"/>
              <a:gd name="connsiteY7" fmla="*/ 774539 h 1722839"/>
              <a:gd name="connsiteX0" fmla="*/ 629 w 2176707"/>
              <a:gd name="connsiteY0" fmla="*/ 774539 h 1722839"/>
              <a:gd name="connsiteX1" fmla="*/ 836450 w 2176707"/>
              <a:gd name="connsiteY1" fmla="*/ 22047 h 1722839"/>
              <a:gd name="connsiteX2" fmla="*/ 1239793 w 2176707"/>
              <a:gd name="connsiteY2" fmla="*/ 288893 h 1722839"/>
              <a:gd name="connsiteX3" fmla="*/ 1333774 w 2176707"/>
              <a:gd name="connsiteY3" fmla="*/ 560674 h 1722839"/>
              <a:gd name="connsiteX4" fmla="*/ 1912893 w 2176707"/>
              <a:gd name="connsiteY4" fmla="*/ 652114 h 1722839"/>
              <a:gd name="connsiteX5" fmla="*/ 2159951 w 2176707"/>
              <a:gd name="connsiteY5" fmla="*/ 1051399 h 1722839"/>
              <a:gd name="connsiteX6" fmla="*/ 978690 w 2176707"/>
              <a:gd name="connsiteY6" fmla="*/ 1720071 h 1722839"/>
              <a:gd name="connsiteX7" fmla="*/ 629 w 2176707"/>
              <a:gd name="connsiteY7" fmla="*/ 774539 h 1722839"/>
              <a:gd name="connsiteX0" fmla="*/ 629 w 2176707"/>
              <a:gd name="connsiteY0" fmla="*/ 776143 h 1724443"/>
              <a:gd name="connsiteX1" fmla="*/ 836450 w 2176707"/>
              <a:gd name="connsiteY1" fmla="*/ 23651 h 1724443"/>
              <a:gd name="connsiteX2" fmla="*/ 1239793 w 2176707"/>
              <a:gd name="connsiteY2" fmla="*/ 290497 h 1724443"/>
              <a:gd name="connsiteX3" fmla="*/ 1333774 w 2176707"/>
              <a:gd name="connsiteY3" fmla="*/ 562278 h 1724443"/>
              <a:gd name="connsiteX4" fmla="*/ 1912893 w 2176707"/>
              <a:gd name="connsiteY4" fmla="*/ 653718 h 1724443"/>
              <a:gd name="connsiteX5" fmla="*/ 2159951 w 2176707"/>
              <a:gd name="connsiteY5" fmla="*/ 1053003 h 1724443"/>
              <a:gd name="connsiteX6" fmla="*/ 978690 w 2176707"/>
              <a:gd name="connsiteY6" fmla="*/ 1721675 h 1724443"/>
              <a:gd name="connsiteX7" fmla="*/ 629 w 2176707"/>
              <a:gd name="connsiteY7" fmla="*/ 776143 h 1724443"/>
              <a:gd name="connsiteX0" fmla="*/ 629 w 2176707"/>
              <a:gd name="connsiteY0" fmla="*/ 776143 h 1724443"/>
              <a:gd name="connsiteX1" fmla="*/ 836450 w 2176707"/>
              <a:gd name="connsiteY1" fmla="*/ 23651 h 1724443"/>
              <a:gd name="connsiteX2" fmla="*/ 1239793 w 2176707"/>
              <a:gd name="connsiteY2" fmla="*/ 290497 h 1724443"/>
              <a:gd name="connsiteX3" fmla="*/ 1333774 w 2176707"/>
              <a:gd name="connsiteY3" fmla="*/ 562278 h 1724443"/>
              <a:gd name="connsiteX4" fmla="*/ 1912893 w 2176707"/>
              <a:gd name="connsiteY4" fmla="*/ 653718 h 1724443"/>
              <a:gd name="connsiteX5" fmla="*/ 2159951 w 2176707"/>
              <a:gd name="connsiteY5" fmla="*/ 1053003 h 1724443"/>
              <a:gd name="connsiteX6" fmla="*/ 978690 w 2176707"/>
              <a:gd name="connsiteY6" fmla="*/ 1721675 h 1724443"/>
              <a:gd name="connsiteX7" fmla="*/ 629 w 2176707"/>
              <a:gd name="connsiteY7" fmla="*/ 776143 h 1724443"/>
              <a:gd name="connsiteX0" fmla="*/ 629 w 2176707"/>
              <a:gd name="connsiteY0" fmla="*/ 776143 h 1724443"/>
              <a:gd name="connsiteX1" fmla="*/ 836450 w 2176707"/>
              <a:gd name="connsiteY1" fmla="*/ 23651 h 1724443"/>
              <a:gd name="connsiteX2" fmla="*/ 1239793 w 2176707"/>
              <a:gd name="connsiteY2" fmla="*/ 290497 h 1724443"/>
              <a:gd name="connsiteX3" fmla="*/ 1333774 w 2176707"/>
              <a:gd name="connsiteY3" fmla="*/ 562278 h 1724443"/>
              <a:gd name="connsiteX4" fmla="*/ 1912893 w 2176707"/>
              <a:gd name="connsiteY4" fmla="*/ 653718 h 1724443"/>
              <a:gd name="connsiteX5" fmla="*/ 2159951 w 2176707"/>
              <a:gd name="connsiteY5" fmla="*/ 1053003 h 1724443"/>
              <a:gd name="connsiteX6" fmla="*/ 978690 w 2176707"/>
              <a:gd name="connsiteY6" fmla="*/ 1721675 h 1724443"/>
              <a:gd name="connsiteX7" fmla="*/ 629 w 2176707"/>
              <a:gd name="connsiteY7" fmla="*/ 776143 h 1724443"/>
              <a:gd name="connsiteX0" fmla="*/ 629 w 2176707"/>
              <a:gd name="connsiteY0" fmla="*/ 776143 h 1724443"/>
              <a:gd name="connsiteX1" fmla="*/ 836450 w 2176707"/>
              <a:gd name="connsiteY1" fmla="*/ 23651 h 1724443"/>
              <a:gd name="connsiteX2" fmla="*/ 1239793 w 2176707"/>
              <a:gd name="connsiteY2" fmla="*/ 290497 h 1724443"/>
              <a:gd name="connsiteX3" fmla="*/ 1333774 w 2176707"/>
              <a:gd name="connsiteY3" fmla="*/ 562278 h 1724443"/>
              <a:gd name="connsiteX4" fmla="*/ 1912893 w 2176707"/>
              <a:gd name="connsiteY4" fmla="*/ 653718 h 1724443"/>
              <a:gd name="connsiteX5" fmla="*/ 2159951 w 2176707"/>
              <a:gd name="connsiteY5" fmla="*/ 1053003 h 1724443"/>
              <a:gd name="connsiteX6" fmla="*/ 978690 w 2176707"/>
              <a:gd name="connsiteY6" fmla="*/ 1721675 h 1724443"/>
              <a:gd name="connsiteX7" fmla="*/ 629 w 2176707"/>
              <a:gd name="connsiteY7" fmla="*/ 776143 h 1724443"/>
              <a:gd name="connsiteX0" fmla="*/ 629 w 2176707"/>
              <a:gd name="connsiteY0" fmla="*/ 776143 h 1724443"/>
              <a:gd name="connsiteX1" fmla="*/ 836450 w 2176707"/>
              <a:gd name="connsiteY1" fmla="*/ 23651 h 1724443"/>
              <a:gd name="connsiteX2" fmla="*/ 1239793 w 2176707"/>
              <a:gd name="connsiteY2" fmla="*/ 290497 h 1724443"/>
              <a:gd name="connsiteX3" fmla="*/ 1321074 w 2176707"/>
              <a:gd name="connsiteY3" fmla="*/ 574978 h 1724443"/>
              <a:gd name="connsiteX4" fmla="*/ 1912893 w 2176707"/>
              <a:gd name="connsiteY4" fmla="*/ 653718 h 1724443"/>
              <a:gd name="connsiteX5" fmla="*/ 2159951 w 2176707"/>
              <a:gd name="connsiteY5" fmla="*/ 1053003 h 1724443"/>
              <a:gd name="connsiteX6" fmla="*/ 978690 w 2176707"/>
              <a:gd name="connsiteY6" fmla="*/ 1721675 h 1724443"/>
              <a:gd name="connsiteX7" fmla="*/ 629 w 2176707"/>
              <a:gd name="connsiteY7" fmla="*/ 776143 h 1724443"/>
              <a:gd name="connsiteX0" fmla="*/ 629 w 2176707"/>
              <a:gd name="connsiteY0" fmla="*/ 776143 h 1724443"/>
              <a:gd name="connsiteX1" fmla="*/ 836450 w 2176707"/>
              <a:gd name="connsiteY1" fmla="*/ 23651 h 1724443"/>
              <a:gd name="connsiteX2" fmla="*/ 1239793 w 2176707"/>
              <a:gd name="connsiteY2" fmla="*/ 290497 h 1724443"/>
              <a:gd name="connsiteX3" fmla="*/ 1321074 w 2176707"/>
              <a:gd name="connsiteY3" fmla="*/ 574978 h 1724443"/>
              <a:gd name="connsiteX4" fmla="*/ 1912893 w 2176707"/>
              <a:gd name="connsiteY4" fmla="*/ 653718 h 1724443"/>
              <a:gd name="connsiteX5" fmla="*/ 2159951 w 2176707"/>
              <a:gd name="connsiteY5" fmla="*/ 1053003 h 1724443"/>
              <a:gd name="connsiteX6" fmla="*/ 978690 w 2176707"/>
              <a:gd name="connsiteY6" fmla="*/ 1721675 h 1724443"/>
              <a:gd name="connsiteX7" fmla="*/ 629 w 2176707"/>
              <a:gd name="connsiteY7" fmla="*/ 776143 h 1724443"/>
              <a:gd name="connsiteX0" fmla="*/ 629 w 2176707"/>
              <a:gd name="connsiteY0" fmla="*/ 776143 h 1724443"/>
              <a:gd name="connsiteX1" fmla="*/ 836450 w 2176707"/>
              <a:gd name="connsiteY1" fmla="*/ 23651 h 1724443"/>
              <a:gd name="connsiteX2" fmla="*/ 1239793 w 2176707"/>
              <a:gd name="connsiteY2" fmla="*/ 290497 h 1724443"/>
              <a:gd name="connsiteX3" fmla="*/ 1321074 w 2176707"/>
              <a:gd name="connsiteY3" fmla="*/ 574978 h 1724443"/>
              <a:gd name="connsiteX4" fmla="*/ 1912893 w 2176707"/>
              <a:gd name="connsiteY4" fmla="*/ 653718 h 1724443"/>
              <a:gd name="connsiteX5" fmla="*/ 2159951 w 2176707"/>
              <a:gd name="connsiteY5" fmla="*/ 1053003 h 1724443"/>
              <a:gd name="connsiteX6" fmla="*/ 978690 w 2176707"/>
              <a:gd name="connsiteY6" fmla="*/ 1721675 h 1724443"/>
              <a:gd name="connsiteX7" fmla="*/ 629 w 2176707"/>
              <a:gd name="connsiteY7" fmla="*/ 776143 h 1724443"/>
              <a:gd name="connsiteX0" fmla="*/ 629 w 2176707"/>
              <a:gd name="connsiteY0" fmla="*/ 776143 h 1724443"/>
              <a:gd name="connsiteX1" fmla="*/ 836450 w 2176707"/>
              <a:gd name="connsiteY1" fmla="*/ 23651 h 1724443"/>
              <a:gd name="connsiteX2" fmla="*/ 1239793 w 2176707"/>
              <a:gd name="connsiteY2" fmla="*/ 290497 h 1724443"/>
              <a:gd name="connsiteX3" fmla="*/ 1343934 w 2176707"/>
              <a:gd name="connsiteY3" fmla="*/ 648638 h 1724443"/>
              <a:gd name="connsiteX4" fmla="*/ 1912893 w 2176707"/>
              <a:gd name="connsiteY4" fmla="*/ 653718 h 1724443"/>
              <a:gd name="connsiteX5" fmla="*/ 2159951 w 2176707"/>
              <a:gd name="connsiteY5" fmla="*/ 1053003 h 1724443"/>
              <a:gd name="connsiteX6" fmla="*/ 978690 w 2176707"/>
              <a:gd name="connsiteY6" fmla="*/ 1721675 h 1724443"/>
              <a:gd name="connsiteX7" fmla="*/ 629 w 2176707"/>
              <a:gd name="connsiteY7" fmla="*/ 776143 h 1724443"/>
              <a:gd name="connsiteX0" fmla="*/ 629 w 2177430"/>
              <a:gd name="connsiteY0" fmla="*/ 776143 h 1724443"/>
              <a:gd name="connsiteX1" fmla="*/ 836450 w 2177430"/>
              <a:gd name="connsiteY1" fmla="*/ 23651 h 1724443"/>
              <a:gd name="connsiteX2" fmla="*/ 1239793 w 2177430"/>
              <a:gd name="connsiteY2" fmla="*/ 290497 h 1724443"/>
              <a:gd name="connsiteX3" fmla="*/ 1343934 w 2177430"/>
              <a:gd name="connsiteY3" fmla="*/ 648638 h 1724443"/>
              <a:gd name="connsiteX4" fmla="*/ 1920513 w 2177430"/>
              <a:gd name="connsiteY4" fmla="*/ 638478 h 1724443"/>
              <a:gd name="connsiteX5" fmla="*/ 2159951 w 2177430"/>
              <a:gd name="connsiteY5" fmla="*/ 1053003 h 1724443"/>
              <a:gd name="connsiteX6" fmla="*/ 978690 w 2177430"/>
              <a:gd name="connsiteY6" fmla="*/ 1721675 h 1724443"/>
              <a:gd name="connsiteX7" fmla="*/ 629 w 2177430"/>
              <a:gd name="connsiteY7" fmla="*/ 776143 h 1724443"/>
              <a:gd name="connsiteX0" fmla="*/ 629 w 2177430"/>
              <a:gd name="connsiteY0" fmla="*/ 776143 h 1724443"/>
              <a:gd name="connsiteX1" fmla="*/ 836450 w 2177430"/>
              <a:gd name="connsiteY1" fmla="*/ 23651 h 1724443"/>
              <a:gd name="connsiteX2" fmla="*/ 1239793 w 2177430"/>
              <a:gd name="connsiteY2" fmla="*/ 290497 h 1724443"/>
              <a:gd name="connsiteX3" fmla="*/ 1343934 w 2177430"/>
              <a:gd name="connsiteY3" fmla="*/ 648638 h 1724443"/>
              <a:gd name="connsiteX4" fmla="*/ 1920513 w 2177430"/>
              <a:gd name="connsiteY4" fmla="*/ 638478 h 1724443"/>
              <a:gd name="connsiteX5" fmla="*/ 2159951 w 2177430"/>
              <a:gd name="connsiteY5" fmla="*/ 1053003 h 1724443"/>
              <a:gd name="connsiteX6" fmla="*/ 978690 w 2177430"/>
              <a:gd name="connsiteY6" fmla="*/ 1721675 h 1724443"/>
              <a:gd name="connsiteX7" fmla="*/ 629 w 2177430"/>
              <a:gd name="connsiteY7" fmla="*/ 776143 h 1724443"/>
              <a:gd name="connsiteX0" fmla="*/ 33391 w 2210192"/>
              <a:gd name="connsiteY0" fmla="*/ 754489 h 1702789"/>
              <a:gd name="connsiteX1" fmla="*/ 287035 w 2210192"/>
              <a:gd name="connsiteY1" fmla="*/ 360284 h 1702789"/>
              <a:gd name="connsiteX2" fmla="*/ 869212 w 2210192"/>
              <a:gd name="connsiteY2" fmla="*/ 1997 h 1702789"/>
              <a:gd name="connsiteX3" fmla="*/ 1272555 w 2210192"/>
              <a:gd name="connsiteY3" fmla="*/ 268843 h 1702789"/>
              <a:gd name="connsiteX4" fmla="*/ 1376696 w 2210192"/>
              <a:gd name="connsiteY4" fmla="*/ 626984 h 1702789"/>
              <a:gd name="connsiteX5" fmla="*/ 1953275 w 2210192"/>
              <a:gd name="connsiteY5" fmla="*/ 616824 h 1702789"/>
              <a:gd name="connsiteX6" fmla="*/ 2192713 w 2210192"/>
              <a:gd name="connsiteY6" fmla="*/ 1031349 h 1702789"/>
              <a:gd name="connsiteX7" fmla="*/ 1011452 w 2210192"/>
              <a:gd name="connsiteY7" fmla="*/ 1700021 h 1702789"/>
              <a:gd name="connsiteX8" fmla="*/ 33391 w 2210192"/>
              <a:gd name="connsiteY8" fmla="*/ 754489 h 1702789"/>
              <a:gd name="connsiteX0" fmla="*/ 14784 w 2191585"/>
              <a:gd name="connsiteY0" fmla="*/ 759233 h 1707533"/>
              <a:gd name="connsiteX1" fmla="*/ 433528 w 2191585"/>
              <a:gd name="connsiteY1" fmla="*/ 471708 h 1707533"/>
              <a:gd name="connsiteX2" fmla="*/ 850605 w 2191585"/>
              <a:gd name="connsiteY2" fmla="*/ 6741 h 1707533"/>
              <a:gd name="connsiteX3" fmla="*/ 1253948 w 2191585"/>
              <a:gd name="connsiteY3" fmla="*/ 273587 h 1707533"/>
              <a:gd name="connsiteX4" fmla="*/ 1358089 w 2191585"/>
              <a:gd name="connsiteY4" fmla="*/ 631728 h 1707533"/>
              <a:gd name="connsiteX5" fmla="*/ 1934668 w 2191585"/>
              <a:gd name="connsiteY5" fmla="*/ 621568 h 1707533"/>
              <a:gd name="connsiteX6" fmla="*/ 2174106 w 2191585"/>
              <a:gd name="connsiteY6" fmla="*/ 1036093 h 1707533"/>
              <a:gd name="connsiteX7" fmla="*/ 992845 w 2191585"/>
              <a:gd name="connsiteY7" fmla="*/ 1704765 h 1707533"/>
              <a:gd name="connsiteX8" fmla="*/ 14784 w 2191585"/>
              <a:gd name="connsiteY8" fmla="*/ 759233 h 1707533"/>
              <a:gd name="connsiteX0" fmla="*/ 19377 w 2089498"/>
              <a:gd name="connsiteY0" fmla="*/ 926873 h 1705234"/>
              <a:gd name="connsiteX1" fmla="*/ 331441 w 2089498"/>
              <a:gd name="connsiteY1" fmla="*/ 471708 h 1705234"/>
              <a:gd name="connsiteX2" fmla="*/ 748518 w 2089498"/>
              <a:gd name="connsiteY2" fmla="*/ 6741 h 1705234"/>
              <a:gd name="connsiteX3" fmla="*/ 1151861 w 2089498"/>
              <a:gd name="connsiteY3" fmla="*/ 273587 h 1705234"/>
              <a:gd name="connsiteX4" fmla="*/ 1256002 w 2089498"/>
              <a:gd name="connsiteY4" fmla="*/ 631728 h 1705234"/>
              <a:gd name="connsiteX5" fmla="*/ 1832581 w 2089498"/>
              <a:gd name="connsiteY5" fmla="*/ 621568 h 1705234"/>
              <a:gd name="connsiteX6" fmla="*/ 2072019 w 2089498"/>
              <a:gd name="connsiteY6" fmla="*/ 1036093 h 1705234"/>
              <a:gd name="connsiteX7" fmla="*/ 890758 w 2089498"/>
              <a:gd name="connsiteY7" fmla="*/ 1704765 h 1705234"/>
              <a:gd name="connsiteX8" fmla="*/ 19377 w 2089498"/>
              <a:gd name="connsiteY8" fmla="*/ 926873 h 1705234"/>
              <a:gd name="connsiteX0" fmla="*/ 19377 w 2089498"/>
              <a:gd name="connsiteY0" fmla="*/ 926873 h 1729134"/>
              <a:gd name="connsiteX1" fmla="*/ 331441 w 2089498"/>
              <a:gd name="connsiteY1" fmla="*/ 471708 h 1729134"/>
              <a:gd name="connsiteX2" fmla="*/ 748518 w 2089498"/>
              <a:gd name="connsiteY2" fmla="*/ 6741 h 1729134"/>
              <a:gd name="connsiteX3" fmla="*/ 1151861 w 2089498"/>
              <a:gd name="connsiteY3" fmla="*/ 273587 h 1729134"/>
              <a:gd name="connsiteX4" fmla="*/ 1256002 w 2089498"/>
              <a:gd name="connsiteY4" fmla="*/ 631728 h 1729134"/>
              <a:gd name="connsiteX5" fmla="*/ 1832581 w 2089498"/>
              <a:gd name="connsiteY5" fmla="*/ 621568 h 1729134"/>
              <a:gd name="connsiteX6" fmla="*/ 2072019 w 2089498"/>
              <a:gd name="connsiteY6" fmla="*/ 1036093 h 1729134"/>
              <a:gd name="connsiteX7" fmla="*/ 890758 w 2089498"/>
              <a:gd name="connsiteY7" fmla="*/ 1704765 h 1729134"/>
              <a:gd name="connsiteX8" fmla="*/ 511780 w 2089498"/>
              <a:gd name="connsiteY8" fmla="*/ 1520728 h 1729134"/>
              <a:gd name="connsiteX9" fmla="*/ 19377 w 2089498"/>
              <a:gd name="connsiteY9" fmla="*/ 926873 h 1729134"/>
              <a:gd name="connsiteX0" fmla="*/ 3221 w 2073342"/>
              <a:gd name="connsiteY0" fmla="*/ 926873 h 1709630"/>
              <a:gd name="connsiteX1" fmla="*/ 315285 w 2073342"/>
              <a:gd name="connsiteY1" fmla="*/ 471708 h 1709630"/>
              <a:gd name="connsiteX2" fmla="*/ 732362 w 2073342"/>
              <a:gd name="connsiteY2" fmla="*/ 6741 h 1709630"/>
              <a:gd name="connsiteX3" fmla="*/ 1135705 w 2073342"/>
              <a:gd name="connsiteY3" fmla="*/ 273587 h 1709630"/>
              <a:gd name="connsiteX4" fmla="*/ 1239846 w 2073342"/>
              <a:gd name="connsiteY4" fmla="*/ 631728 h 1709630"/>
              <a:gd name="connsiteX5" fmla="*/ 1816425 w 2073342"/>
              <a:gd name="connsiteY5" fmla="*/ 621568 h 1709630"/>
              <a:gd name="connsiteX6" fmla="*/ 2055863 w 2073342"/>
              <a:gd name="connsiteY6" fmla="*/ 1036093 h 1709630"/>
              <a:gd name="connsiteX7" fmla="*/ 874602 w 2073342"/>
              <a:gd name="connsiteY7" fmla="*/ 1704765 h 1709630"/>
              <a:gd name="connsiteX8" fmla="*/ 503244 w 2073342"/>
              <a:gd name="connsiteY8" fmla="*/ 1317528 h 1709630"/>
              <a:gd name="connsiteX9" fmla="*/ 3221 w 2073342"/>
              <a:gd name="connsiteY9" fmla="*/ 926873 h 1709630"/>
              <a:gd name="connsiteX0" fmla="*/ 3221 w 2073342"/>
              <a:gd name="connsiteY0" fmla="*/ 926873 h 1709630"/>
              <a:gd name="connsiteX1" fmla="*/ 315285 w 2073342"/>
              <a:gd name="connsiteY1" fmla="*/ 471708 h 1709630"/>
              <a:gd name="connsiteX2" fmla="*/ 732362 w 2073342"/>
              <a:gd name="connsiteY2" fmla="*/ 6741 h 1709630"/>
              <a:gd name="connsiteX3" fmla="*/ 1135705 w 2073342"/>
              <a:gd name="connsiteY3" fmla="*/ 273587 h 1709630"/>
              <a:gd name="connsiteX4" fmla="*/ 1239846 w 2073342"/>
              <a:gd name="connsiteY4" fmla="*/ 631728 h 1709630"/>
              <a:gd name="connsiteX5" fmla="*/ 1816425 w 2073342"/>
              <a:gd name="connsiteY5" fmla="*/ 621568 h 1709630"/>
              <a:gd name="connsiteX6" fmla="*/ 2055863 w 2073342"/>
              <a:gd name="connsiteY6" fmla="*/ 1036093 h 1709630"/>
              <a:gd name="connsiteX7" fmla="*/ 874602 w 2073342"/>
              <a:gd name="connsiteY7" fmla="*/ 1704765 h 1709630"/>
              <a:gd name="connsiteX8" fmla="*/ 503244 w 2073342"/>
              <a:gd name="connsiteY8" fmla="*/ 1317528 h 1709630"/>
              <a:gd name="connsiteX9" fmla="*/ 3221 w 2073342"/>
              <a:gd name="connsiteY9" fmla="*/ 926873 h 1709630"/>
              <a:gd name="connsiteX0" fmla="*/ 3221 w 2073342"/>
              <a:gd name="connsiteY0" fmla="*/ 926873 h 1712214"/>
              <a:gd name="connsiteX1" fmla="*/ 315285 w 2073342"/>
              <a:gd name="connsiteY1" fmla="*/ 471708 h 1712214"/>
              <a:gd name="connsiteX2" fmla="*/ 732362 w 2073342"/>
              <a:gd name="connsiteY2" fmla="*/ 6741 h 1712214"/>
              <a:gd name="connsiteX3" fmla="*/ 1135705 w 2073342"/>
              <a:gd name="connsiteY3" fmla="*/ 273587 h 1712214"/>
              <a:gd name="connsiteX4" fmla="*/ 1239846 w 2073342"/>
              <a:gd name="connsiteY4" fmla="*/ 631728 h 1712214"/>
              <a:gd name="connsiteX5" fmla="*/ 1816425 w 2073342"/>
              <a:gd name="connsiteY5" fmla="*/ 621568 h 1712214"/>
              <a:gd name="connsiteX6" fmla="*/ 2055863 w 2073342"/>
              <a:gd name="connsiteY6" fmla="*/ 1036093 h 1712214"/>
              <a:gd name="connsiteX7" fmla="*/ 874602 w 2073342"/>
              <a:gd name="connsiteY7" fmla="*/ 1704765 h 1712214"/>
              <a:gd name="connsiteX8" fmla="*/ 503244 w 2073342"/>
              <a:gd name="connsiteY8" fmla="*/ 1317528 h 1712214"/>
              <a:gd name="connsiteX9" fmla="*/ 3221 w 2073342"/>
              <a:gd name="connsiteY9" fmla="*/ 926873 h 1712214"/>
              <a:gd name="connsiteX0" fmla="*/ 3221 w 2064027"/>
              <a:gd name="connsiteY0" fmla="*/ 926873 h 1712234"/>
              <a:gd name="connsiteX1" fmla="*/ 315285 w 2064027"/>
              <a:gd name="connsiteY1" fmla="*/ 471708 h 1712234"/>
              <a:gd name="connsiteX2" fmla="*/ 732362 w 2064027"/>
              <a:gd name="connsiteY2" fmla="*/ 6741 h 1712234"/>
              <a:gd name="connsiteX3" fmla="*/ 1135705 w 2064027"/>
              <a:gd name="connsiteY3" fmla="*/ 273587 h 1712234"/>
              <a:gd name="connsiteX4" fmla="*/ 1239846 w 2064027"/>
              <a:gd name="connsiteY4" fmla="*/ 631728 h 1712234"/>
              <a:gd name="connsiteX5" fmla="*/ 1816425 w 2064027"/>
              <a:gd name="connsiteY5" fmla="*/ 621568 h 1712234"/>
              <a:gd name="connsiteX6" fmla="*/ 2045470 w 2064027"/>
              <a:gd name="connsiteY6" fmla="*/ 1035632 h 1712234"/>
              <a:gd name="connsiteX7" fmla="*/ 874602 w 2064027"/>
              <a:gd name="connsiteY7" fmla="*/ 1704765 h 1712234"/>
              <a:gd name="connsiteX8" fmla="*/ 503244 w 2064027"/>
              <a:gd name="connsiteY8" fmla="*/ 1317528 h 1712234"/>
              <a:gd name="connsiteX9" fmla="*/ 3221 w 2064027"/>
              <a:gd name="connsiteY9" fmla="*/ 926873 h 1712234"/>
              <a:gd name="connsiteX0" fmla="*/ 3221 w 2075074"/>
              <a:gd name="connsiteY0" fmla="*/ 926873 h 1712234"/>
              <a:gd name="connsiteX1" fmla="*/ 315285 w 2075074"/>
              <a:gd name="connsiteY1" fmla="*/ 471708 h 1712234"/>
              <a:gd name="connsiteX2" fmla="*/ 732362 w 2075074"/>
              <a:gd name="connsiteY2" fmla="*/ 6741 h 1712234"/>
              <a:gd name="connsiteX3" fmla="*/ 1135705 w 2075074"/>
              <a:gd name="connsiteY3" fmla="*/ 273587 h 1712234"/>
              <a:gd name="connsiteX4" fmla="*/ 1239846 w 2075074"/>
              <a:gd name="connsiteY4" fmla="*/ 631728 h 1712234"/>
              <a:gd name="connsiteX5" fmla="*/ 1816425 w 2075074"/>
              <a:gd name="connsiteY5" fmla="*/ 621568 h 1712234"/>
              <a:gd name="connsiteX6" fmla="*/ 2045470 w 2075074"/>
              <a:gd name="connsiteY6" fmla="*/ 1035632 h 1712234"/>
              <a:gd name="connsiteX7" fmla="*/ 874602 w 2075074"/>
              <a:gd name="connsiteY7" fmla="*/ 1704765 h 1712234"/>
              <a:gd name="connsiteX8" fmla="*/ 503244 w 2075074"/>
              <a:gd name="connsiteY8" fmla="*/ 1317528 h 1712234"/>
              <a:gd name="connsiteX9" fmla="*/ 3221 w 2075074"/>
              <a:gd name="connsiteY9" fmla="*/ 926873 h 1712234"/>
              <a:gd name="connsiteX0" fmla="*/ 3221 w 2075074"/>
              <a:gd name="connsiteY0" fmla="*/ 926873 h 1712234"/>
              <a:gd name="connsiteX1" fmla="*/ 315285 w 2075074"/>
              <a:gd name="connsiteY1" fmla="*/ 471708 h 1712234"/>
              <a:gd name="connsiteX2" fmla="*/ 732362 w 2075074"/>
              <a:gd name="connsiteY2" fmla="*/ 6741 h 1712234"/>
              <a:gd name="connsiteX3" fmla="*/ 1135705 w 2075074"/>
              <a:gd name="connsiteY3" fmla="*/ 273587 h 1712234"/>
              <a:gd name="connsiteX4" fmla="*/ 1239846 w 2075074"/>
              <a:gd name="connsiteY4" fmla="*/ 631728 h 1712234"/>
              <a:gd name="connsiteX5" fmla="*/ 1816425 w 2075074"/>
              <a:gd name="connsiteY5" fmla="*/ 621568 h 1712234"/>
              <a:gd name="connsiteX6" fmla="*/ 2045470 w 2075074"/>
              <a:gd name="connsiteY6" fmla="*/ 1035632 h 1712234"/>
              <a:gd name="connsiteX7" fmla="*/ 874602 w 2075074"/>
              <a:gd name="connsiteY7" fmla="*/ 1704765 h 1712234"/>
              <a:gd name="connsiteX8" fmla="*/ 503244 w 2075074"/>
              <a:gd name="connsiteY8" fmla="*/ 1317528 h 1712234"/>
              <a:gd name="connsiteX9" fmla="*/ 3221 w 2075074"/>
              <a:gd name="connsiteY9" fmla="*/ 926873 h 1712234"/>
              <a:gd name="connsiteX0" fmla="*/ 3221 w 2075074"/>
              <a:gd name="connsiteY0" fmla="*/ 926873 h 1704820"/>
              <a:gd name="connsiteX1" fmla="*/ 315285 w 2075074"/>
              <a:gd name="connsiteY1" fmla="*/ 471708 h 1704820"/>
              <a:gd name="connsiteX2" fmla="*/ 732362 w 2075074"/>
              <a:gd name="connsiteY2" fmla="*/ 6741 h 1704820"/>
              <a:gd name="connsiteX3" fmla="*/ 1135705 w 2075074"/>
              <a:gd name="connsiteY3" fmla="*/ 273587 h 1704820"/>
              <a:gd name="connsiteX4" fmla="*/ 1239846 w 2075074"/>
              <a:gd name="connsiteY4" fmla="*/ 631728 h 1704820"/>
              <a:gd name="connsiteX5" fmla="*/ 1816425 w 2075074"/>
              <a:gd name="connsiteY5" fmla="*/ 621568 h 1704820"/>
              <a:gd name="connsiteX6" fmla="*/ 2045470 w 2075074"/>
              <a:gd name="connsiteY6" fmla="*/ 1035632 h 1704820"/>
              <a:gd name="connsiteX7" fmla="*/ 874602 w 2075074"/>
              <a:gd name="connsiteY7" fmla="*/ 1704765 h 1704820"/>
              <a:gd name="connsiteX8" fmla="*/ 503244 w 2075074"/>
              <a:gd name="connsiteY8" fmla="*/ 1317528 h 1704820"/>
              <a:gd name="connsiteX9" fmla="*/ 3221 w 2075074"/>
              <a:gd name="connsiteY9" fmla="*/ 926873 h 1704820"/>
              <a:gd name="connsiteX0" fmla="*/ 3221 w 2075074"/>
              <a:gd name="connsiteY0" fmla="*/ 926873 h 1704820"/>
              <a:gd name="connsiteX1" fmla="*/ 315285 w 2075074"/>
              <a:gd name="connsiteY1" fmla="*/ 471708 h 1704820"/>
              <a:gd name="connsiteX2" fmla="*/ 732362 w 2075074"/>
              <a:gd name="connsiteY2" fmla="*/ 6741 h 1704820"/>
              <a:gd name="connsiteX3" fmla="*/ 1135705 w 2075074"/>
              <a:gd name="connsiteY3" fmla="*/ 273587 h 1704820"/>
              <a:gd name="connsiteX4" fmla="*/ 1239846 w 2075074"/>
              <a:gd name="connsiteY4" fmla="*/ 631728 h 1704820"/>
              <a:gd name="connsiteX5" fmla="*/ 1816425 w 2075074"/>
              <a:gd name="connsiteY5" fmla="*/ 621568 h 1704820"/>
              <a:gd name="connsiteX6" fmla="*/ 2045470 w 2075074"/>
              <a:gd name="connsiteY6" fmla="*/ 1035632 h 1704820"/>
              <a:gd name="connsiteX7" fmla="*/ 874602 w 2075074"/>
              <a:gd name="connsiteY7" fmla="*/ 1704765 h 1704820"/>
              <a:gd name="connsiteX8" fmla="*/ 503244 w 2075074"/>
              <a:gd name="connsiteY8" fmla="*/ 1317528 h 1704820"/>
              <a:gd name="connsiteX9" fmla="*/ 3221 w 2075074"/>
              <a:gd name="connsiteY9" fmla="*/ 926873 h 1704820"/>
              <a:gd name="connsiteX0" fmla="*/ 3221 w 2075074"/>
              <a:gd name="connsiteY0" fmla="*/ 926873 h 1704820"/>
              <a:gd name="connsiteX1" fmla="*/ 315285 w 2075074"/>
              <a:gd name="connsiteY1" fmla="*/ 471708 h 1704820"/>
              <a:gd name="connsiteX2" fmla="*/ 732362 w 2075074"/>
              <a:gd name="connsiteY2" fmla="*/ 6741 h 1704820"/>
              <a:gd name="connsiteX3" fmla="*/ 1135705 w 2075074"/>
              <a:gd name="connsiteY3" fmla="*/ 273587 h 1704820"/>
              <a:gd name="connsiteX4" fmla="*/ 1239846 w 2075074"/>
              <a:gd name="connsiteY4" fmla="*/ 631728 h 1704820"/>
              <a:gd name="connsiteX5" fmla="*/ 1816425 w 2075074"/>
              <a:gd name="connsiteY5" fmla="*/ 621568 h 1704820"/>
              <a:gd name="connsiteX6" fmla="*/ 2045470 w 2075074"/>
              <a:gd name="connsiteY6" fmla="*/ 1035632 h 1704820"/>
              <a:gd name="connsiteX7" fmla="*/ 874602 w 2075074"/>
              <a:gd name="connsiteY7" fmla="*/ 1704765 h 1704820"/>
              <a:gd name="connsiteX8" fmla="*/ 503244 w 2075074"/>
              <a:gd name="connsiteY8" fmla="*/ 1317528 h 1704820"/>
              <a:gd name="connsiteX9" fmla="*/ 3221 w 2075074"/>
              <a:gd name="connsiteY9" fmla="*/ 926873 h 1704820"/>
              <a:gd name="connsiteX0" fmla="*/ 3221 w 2075074"/>
              <a:gd name="connsiteY0" fmla="*/ 926873 h 1704820"/>
              <a:gd name="connsiteX1" fmla="*/ 315285 w 2075074"/>
              <a:gd name="connsiteY1" fmla="*/ 471708 h 1704820"/>
              <a:gd name="connsiteX2" fmla="*/ 732362 w 2075074"/>
              <a:gd name="connsiteY2" fmla="*/ 6741 h 1704820"/>
              <a:gd name="connsiteX3" fmla="*/ 1135705 w 2075074"/>
              <a:gd name="connsiteY3" fmla="*/ 273587 h 1704820"/>
              <a:gd name="connsiteX4" fmla="*/ 1239846 w 2075074"/>
              <a:gd name="connsiteY4" fmla="*/ 631728 h 1704820"/>
              <a:gd name="connsiteX5" fmla="*/ 1816425 w 2075074"/>
              <a:gd name="connsiteY5" fmla="*/ 621568 h 1704820"/>
              <a:gd name="connsiteX6" fmla="*/ 2045470 w 2075074"/>
              <a:gd name="connsiteY6" fmla="*/ 1035632 h 1704820"/>
              <a:gd name="connsiteX7" fmla="*/ 874602 w 2075074"/>
              <a:gd name="connsiteY7" fmla="*/ 1704765 h 1704820"/>
              <a:gd name="connsiteX8" fmla="*/ 503244 w 2075074"/>
              <a:gd name="connsiteY8" fmla="*/ 1317528 h 1704820"/>
              <a:gd name="connsiteX9" fmla="*/ 3221 w 2075074"/>
              <a:gd name="connsiteY9" fmla="*/ 926873 h 1704820"/>
              <a:gd name="connsiteX0" fmla="*/ 2934 w 2074787"/>
              <a:gd name="connsiteY0" fmla="*/ 928999 h 1706946"/>
              <a:gd name="connsiteX1" fmla="*/ 321765 w 2074787"/>
              <a:gd name="connsiteY1" fmla="*/ 514365 h 1706946"/>
              <a:gd name="connsiteX2" fmla="*/ 732075 w 2074787"/>
              <a:gd name="connsiteY2" fmla="*/ 8867 h 1706946"/>
              <a:gd name="connsiteX3" fmla="*/ 1135418 w 2074787"/>
              <a:gd name="connsiteY3" fmla="*/ 275713 h 1706946"/>
              <a:gd name="connsiteX4" fmla="*/ 1239559 w 2074787"/>
              <a:gd name="connsiteY4" fmla="*/ 633854 h 1706946"/>
              <a:gd name="connsiteX5" fmla="*/ 1816138 w 2074787"/>
              <a:gd name="connsiteY5" fmla="*/ 623694 h 1706946"/>
              <a:gd name="connsiteX6" fmla="*/ 2045183 w 2074787"/>
              <a:gd name="connsiteY6" fmla="*/ 1037758 h 1706946"/>
              <a:gd name="connsiteX7" fmla="*/ 874315 w 2074787"/>
              <a:gd name="connsiteY7" fmla="*/ 1706891 h 1706946"/>
              <a:gd name="connsiteX8" fmla="*/ 502957 w 2074787"/>
              <a:gd name="connsiteY8" fmla="*/ 1319654 h 1706946"/>
              <a:gd name="connsiteX9" fmla="*/ 2934 w 2074787"/>
              <a:gd name="connsiteY9" fmla="*/ 928999 h 1706946"/>
              <a:gd name="connsiteX0" fmla="*/ 4066 w 2075919"/>
              <a:gd name="connsiteY0" fmla="*/ 928999 h 1706946"/>
              <a:gd name="connsiteX1" fmla="*/ 322897 w 2075919"/>
              <a:gd name="connsiteY1" fmla="*/ 514365 h 1706946"/>
              <a:gd name="connsiteX2" fmla="*/ 733207 w 2075919"/>
              <a:gd name="connsiteY2" fmla="*/ 8867 h 1706946"/>
              <a:gd name="connsiteX3" fmla="*/ 1136550 w 2075919"/>
              <a:gd name="connsiteY3" fmla="*/ 275713 h 1706946"/>
              <a:gd name="connsiteX4" fmla="*/ 1240691 w 2075919"/>
              <a:gd name="connsiteY4" fmla="*/ 633854 h 1706946"/>
              <a:gd name="connsiteX5" fmla="*/ 1817270 w 2075919"/>
              <a:gd name="connsiteY5" fmla="*/ 623694 h 1706946"/>
              <a:gd name="connsiteX6" fmla="*/ 2046315 w 2075919"/>
              <a:gd name="connsiteY6" fmla="*/ 1037758 h 1706946"/>
              <a:gd name="connsiteX7" fmla="*/ 875447 w 2075919"/>
              <a:gd name="connsiteY7" fmla="*/ 1706891 h 1706946"/>
              <a:gd name="connsiteX8" fmla="*/ 504089 w 2075919"/>
              <a:gd name="connsiteY8" fmla="*/ 1319654 h 1706946"/>
              <a:gd name="connsiteX9" fmla="*/ 4066 w 2075919"/>
              <a:gd name="connsiteY9" fmla="*/ 928999 h 1706946"/>
              <a:gd name="connsiteX0" fmla="*/ 4405 w 2076258"/>
              <a:gd name="connsiteY0" fmla="*/ 928999 h 1706946"/>
              <a:gd name="connsiteX1" fmla="*/ 323236 w 2076258"/>
              <a:gd name="connsiteY1" fmla="*/ 514365 h 1706946"/>
              <a:gd name="connsiteX2" fmla="*/ 733546 w 2076258"/>
              <a:gd name="connsiteY2" fmla="*/ 8867 h 1706946"/>
              <a:gd name="connsiteX3" fmla="*/ 1136889 w 2076258"/>
              <a:gd name="connsiteY3" fmla="*/ 275713 h 1706946"/>
              <a:gd name="connsiteX4" fmla="*/ 1241030 w 2076258"/>
              <a:gd name="connsiteY4" fmla="*/ 633854 h 1706946"/>
              <a:gd name="connsiteX5" fmla="*/ 1817609 w 2076258"/>
              <a:gd name="connsiteY5" fmla="*/ 623694 h 1706946"/>
              <a:gd name="connsiteX6" fmla="*/ 2046654 w 2076258"/>
              <a:gd name="connsiteY6" fmla="*/ 1037758 h 1706946"/>
              <a:gd name="connsiteX7" fmla="*/ 875786 w 2076258"/>
              <a:gd name="connsiteY7" fmla="*/ 1706891 h 1706946"/>
              <a:gd name="connsiteX8" fmla="*/ 504428 w 2076258"/>
              <a:gd name="connsiteY8" fmla="*/ 1319654 h 1706946"/>
              <a:gd name="connsiteX9" fmla="*/ 4405 w 2076258"/>
              <a:gd name="connsiteY9" fmla="*/ 928999 h 1706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76258" h="1706946">
                <a:moveTo>
                  <a:pt x="4405" y="928999"/>
                </a:moveTo>
                <a:cubicBezTo>
                  <a:pt x="-25794" y="794784"/>
                  <a:pt x="101307" y="604822"/>
                  <a:pt x="323236" y="514365"/>
                </a:cubicBezTo>
                <a:cubicBezTo>
                  <a:pt x="564615" y="405402"/>
                  <a:pt x="597937" y="48642"/>
                  <a:pt x="733546" y="8867"/>
                </a:cubicBezTo>
                <a:cubicBezTo>
                  <a:pt x="869155" y="-30908"/>
                  <a:pt x="1079402" y="64022"/>
                  <a:pt x="1136889" y="275713"/>
                </a:cubicBezTo>
                <a:cubicBezTo>
                  <a:pt x="1207076" y="558524"/>
                  <a:pt x="1155093" y="577974"/>
                  <a:pt x="1241030" y="633854"/>
                </a:cubicBezTo>
                <a:cubicBezTo>
                  <a:pt x="1409431" y="626259"/>
                  <a:pt x="1609640" y="560957"/>
                  <a:pt x="1817609" y="623694"/>
                </a:cubicBezTo>
                <a:cubicBezTo>
                  <a:pt x="2015418" y="681351"/>
                  <a:pt x="2135160" y="816762"/>
                  <a:pt x="2046654" y="1037758"/>
                </a:cubicBezTo>
                <a:cubicBezTo>
                  <a:pt x="1935022" y="1245349"/>
                  <a:pt x="1132868" y="1712807"/>
                  <a:pt x="875786" y="1706891"/>
                </a:cubicBezTo>
                <a:cubicBezTo>
                  <a:pt x="618704" y="1700975"/>
                  <a:pt x="580973" y="1612161"/>
                  <a:pt x="504428" y="1319654"/>
                </a:cubicBezTo>
                <a:cubicBezTo>
                  <a:pt x="87080" y="1241524"/>
                  <a:pt x="34604" y="1063214"/>
                  <a:pt x="4405" y="928999"/>
                </a:cubicBez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4" name="Google Shape;793;p49">
            <a:extLst>
              <a:ext uri="{FF2B5EF4-FFF2-40B4-BE49-F238E27FC236}">
                <a16:creationId xmlns:a16="http://schemas.microsoft.com/office/drawing/2014/main" id="{7B8A0826-EBB6-D9A6-10C8-C5B1490F8D1B}"/>
              </a:ext>
            </a:extLst>
          </p:cNvPr>
          <p:cNvGrpSpPr/>
          <p:nvPr/>
        </p:nvGrpSpPr>
        <p:grpSpPr>
          <a:xfrm>
            <a:off x="10818640" y="2244714"/>
            <a:ext cx="1149634" cy="2448692"/>
            <a:chOff x="4050882" y="-800906"/>
            <a:chExt cx="1149634" cy="2448692"/>
          </a:xfrm>
        </p:grpSpPr>
        <p:sp>
          <p:nvSpPr>
            <p:cNvPr id="5" name="Google Shape;794;p49">
              <a:extLst>
                <a:ext uri="{FF2B5EF4-FFF2-40B4-BE49-F238E27FC236}">
                  <a16:creationId xmlns:a16="http://schemas.microsoft.com/office/drawing/2014/main" id="{FFA283E7-BF90-D85C-4C70-4E019373B512}"/>
                </a:ext>
              </a:extLst>
            </p:cNvPr>
            <p:cNvSpPr/>
            <p:nvPr/>
          </p:nvSpPr>
          <p:spPr>
            <a:xfrm>
              <a:off x="4384265" y="-800906"/>
              <a:ext cx="456517" cy="456542"/>
            </a:xfrm>
            <a:custGeom>
              <a:avLst/>
              <a:gdLst/>
              <a:ahLst/>
              <a:cxnLst/>
              <a:rect l="l" t="t" r="r" b="b"/>
              <a:pathLst>
                <a:path w="9934" h="9934" extrusionOk="0">
                  <a:moveTo>
                    <a:pt x="5100" y="0"/>
                  </a:moveTo>
                  <a:lnTo>
                    <a:pt x="3261" y="3166"/>
                  </a:lnTo>
                  <a:lnTo>
                    <a:pt x="0" y="4834"/>
                  </a:lnTo>
                  <a:lnTo>
                    <a:pt x="3166" y="6673"/>
                  </a:lnTo>
                  <a:lnTo>
                    <a:pt x="4834" y="9934"/>
                  </a:lnTo>
                  <a:lnTo>
                    <a:pt x="6673" y="6768"/>
                  </a:lnTo>
                  <a:lnTo>
                    <a:pt x="9934" y="5100"/>
                  </a:lnTo>
                  <a:lnTo>
                    <a:pt x="6768" y="3261"/>
                  </a:lnTo>
                  <a:lnTo>
                    <a:pt x="5100" y="0"/>
                  </a:lnTo>
                  <a:close/>
                </a:path>
              </a:pathLst>
            </a:custGeom>
            <a:solidFill>
              <a:srgbClr val="DADD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795;p49">
              <a:extLst>
                <a:ext uri="{FF2B5EF4-FFF2-40B4-BE49-F238E27FC236}">
                  <a16:creationId xmlns:a16="http://schemas.microsoft.com/office/drawing/2014/main" id="{8325E671-1854-8CB0-A0B2-719E22FF702B}"/>
                </a:ext>
              </a:extLst>
            </p:cNvPr>
            <p:cNvSpPr/>
            <p:nvPr/>
          </p:nvSpPr>
          <p:spPr>
            <a:xfrm>
              <a:off x="4802013" y="397312"/>
              <a:ext cx="398503" cy="353135"/>
            </a:xfrm>
            <a:custGeom>
              <a:avLst/>
              <a:gdLst/>
              <a:ahLst/>
              <a:cxnLst/>
              <a:rect l="l" t="t" r="r" b="b"/>
              <a:pathLst>
                <a:path w="6712" h="6693" extrusionOk="0">
                  <a:moveTo>
                    <a:pt x="3451" y="1"/>
                  </a:moveTo>
                  <a:lnTo>
                    <a:pt x="2218" y="2124"/>
                  </a:lnTo>
                  <a:lnTo>
                    <a:pt x="0" y="3261"/>
                  </a:lnTo>
                  <a:lnTo>
                    <a:pt x="2143" y="4493"/>
                  </a:lnTo>
                  <a:lnTo>
                    <a:pt x="3261" y="6692"/>
                  </a:lnTo>
                  <a:lnTo>
                    <a:pt x="4512" y="4569"/>
                  </a:lnTo>
                  <a:lnTo>
                    <a:pt x="6711" y="3432"/>
                  </a:lnTo>
                  <a:lnTo>
                    <a:pt x="4588" y="2200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rgbClr val="F0DC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96;p49">
              <a:extLst>
                <a:ext uri="{FF2B5EF4-FFF2-40B4-BE49-F238E27FC236}">
                  <a16:creationId xmlns:a16="http://schemas.microsoft.com/office/drawing/2014/main" id="{8A43F37D-678B-711C-DBF5-212FD9624FED}"/>
                </a:ext>
              </a:extLst>
            </p:cNvPr>
            <p:cNvSpPr/>
            <p:nvPr/>
          </p:nvSpPr>
          <p:spPr>
            <a:xfrm>
              <a:off x="4050882" y="1191244"/>
              <a:ext cx="456516" cy="456542"/>
            </a:xfrm>
            <a:custGeom>
              <a:avLst/>
              <a:gdLst/>
              <a:ahLst/>
              <a:cxnLst/>
              <a:rect l="l" t="t" r="r" b="b"/>
              <a:pathLst>
                <a:path w="6712" h="6693" extrusionOk="0">
                  <a:moveTo>
                    <a:pt x="3451" y="1"/>
                  </a:moveTo>
                  <a:lnTo>
                    <a:pt x="2218" y="2124"/>
                  </a:lnTo>
                  <a:lnTo>
                    <a:pt x="0" y="3261"/>
                  </a:lnTo>
                  <a:lnTo>
                    <a:pt x="2143" y="4493"/>
                  </a:lnTo>
                  <a:lnTo>
                    <a:pt x="3261" y="6692"/>
                  </a:lnTo>
                  <a:lnTo>
                    <a:pt x="4512" y="4569"/>
                  </a:lnTo>
                  <a:lnTo>
                    <a:pt x="6711" y="3432"/>
                  </a:lnTo>
                  <a:lnTo>
                    <a:pt x="4588" y="2200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rgbClr val="9FE9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" name="Google Shape;547;p42">
            <a:extLst>
              <a:ext uri="{FF2B5EF4-FFF2-40B4-BE49-F238E27FC236}">
                <a16:creationId xmlns:a16="http://schemas.microsoft.com/office/drawing/2014/main" id="{9C756BCC-3FB1-AD8C-2E24-AA881B7E2A80}"/>
              </a:ext>
            </a:extLst>
          </p:cNvPr>
          <p:cNvGrpSpPr/>
          <p:nvPr/>
        </p:nvGrpSpPr>
        <p:grpSpPr>
          <a:xfrm>
            <a:off x="520777" y="238925"/>
            <a:ext cx="631998" cy="1293735"/>
            <a:chOff x="7597704" y="872790"/>
            <a:chExt cx="404369" cy="930848"/>
          </a:xfrm>
          <a:solidFill>
            <a:srgbClr val="F0DCE7"/>
          </a:solidFill>
        </p:grpSpPr>
        <p:sp>
          <p:nvSpPr>
            <p:cNvPr id="9" name="Google Shape;548;p42">
              <a:extLst>
                <a:ext uri="{FF2B5EF4-FFF2-40B4-BE49-F238E27FC236}">
                  <a16:creationId xmlns:a16="http://schemas.microsoft.com/office/drawing/2014/main" id="{E04A69F9-817A-A8F1-68BF-1A2068D033BB}"/>
                </a:ext>
              </a:extLst>
            </p:cNvPr>
            <p:cNvSpPr/>
            <p:nvPr/>
          </p:nvSpPr>
          <p:spPr>
            <a:xfrm>
              <a:off x="7776434" y="872790"/>
              <a:ext cx="225639" cy="224824"/>
            </a:xfrm>
            <a:custGeom>
              <a:avLst/>
              <a:gdLst/>
              <a:ahLst/>
              <a:cxnLst/>
              <a:rect l="l" t="t" r="r" b="b"/>
              <a:pathLst>
                <a:path w="4910" h="4892" extrusionOk="0">
                  <a:moveTo>
                    <a:pt x="2521" y="0"/>
                  </a:moveTo>
                  <a:lnTo>
                    <a:pt x="1611" y="1574"/>
                  </a:lnTo>
                  <a:lnTo>
                    <a:pt x="0" y="2389"/>
                  </a:lnTo>
                  <a:lnTo>
                    <a:pt x="1574" y="3299"/>
                  </a:lnTo>
                  <a:lnTo>
                    <a:pt x="2389" y="4891"/>
                  </a:lnTo>
                  <a:lnTo>
                    <a:pt x="3299" y="3337"/>
                  </a:lnTo>
                  <a:lnTo>
                    <a:pt x="4910" y="2521"/>
                  </a:lnTo>
                  <a:lnTo>
                    <a:pt x="3337" y="1612"/>
                  </a:lnTo>
                  <a:lnTo>
                    <a:pt x="2521" y="0"/>
                  </a:lnTo>
                  <a:close/>
                </a:path>
              </a:pathLst>
            </a:custGeom>
            <a:solidFill>
              <a:srgbClr val="C1E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49;p42">
              <a:extLst>
                <a:ext uri="{FF2B5EF4-FFF2-40B4-BE49-F238E27FC236}">
                  <a16:creationId xmlns:a16="http://schemas.microsoft.com/office/drawing/2014/main" id="{46D9FBB3-00CD-06BD-ECD0-426D630FC674}"/>
                </a:ext>
              </a:extLst>
            </p:cNvPr>
            <p:cNvSpPr/>
            <p:nvPr/>
          </p:nvSpPr>
          <p:spPr>
            <a:xfrm>
              <a:off x="7597704" y="1625403"/>
              <a:ext cx="178724" cy="178235"/>
            </a:xfrm>
            <a:custGeom>
              <a:avLst/>
              <a:gdLst/>
              <a:ahLst/>
              <a:cxnLst/>
              <a:rect l="l" t="t" r="r" b="b"/>
              <a:pathLst>
                <a:path w="6712" h="6693" extrusionOk="0">
                  <a:moveTo>
                    <a:pt x="3451" y="1"/>
                  </a:moveTo>
                  <a:lnTo>
                    <a:pt x="2218" y="2124"/>
                  </a:lnTo>
                  <a:lnTo>
                    <a:pt x="0" y="3261"/>
                  </a:lnTo>
                  <a:lnTo>
                    <a:pt x="2143" y="4493"/>
                  </a:lnTo>
                  <a:lnTo>
                    <a:pt x="3261" y="6692"/>
                  </a:lnTo>
                  <a:lnTo>
                    <a:pt x="4512" y="4569"/>
                  </a:lnTo>
                  <a:lnTo>
                    <a:pt x="6711" y="3432"/>
                  </a:lnTo>
                  <a:lnTo>
                    <a:pt x="4588" y="2200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rgbClr val="C1E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85379B6A-BEB7-F597-70AC-F13350290945}"/>
              </a:ext>
            </a:extLst>
          </p:cNvPr>
          <p:cNvGrpSpPr/>
          <p:nvPr/>
        </p:nvGrpSpPr>
        <p:grpSpPr>
          <a:xfrm>
            <a:off x="1185987" y="2000249"/>
            <a:ext cx="9820026" cy="3238500"/>
            <a:chOff x="1152775" y="1532660"/>
            <a:chExt cx="9820026" cy="3238500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A9BDE137-D730-7C21-A889-C91339C487CF}"/>
                </a:ext>
              </a:extLst>
            </p:cNvPr>
            <p:cNvSpPr/>
            <p:nvPr/>
          </p:nvSpPr>
          <p:spPr>
            <a:xfrm>
              <a:off x="1152775" y="1532660"/>
              <a:ext cx="9820026" cy="32385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2" name="Рисунок 11" descr="Изображение выглядит как текст, диаграмма, снимок экрана, линия&#10;&#10;Контент, сгенерированный ИИ, может содержать ошибки.">
              <a:extLst>
                <a:ext uri="{FF2B5EF4-FFF2-40B4-BE49-F238E27FC236}">
                  <a16:creationId xmlns:a16="http://schemas.microsoft.com/office/drawing/2014/main" id="{A239C789-0C48-58A8-86CB-D1867539D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775" y="1532660"/>
              <a:ext cx="9820026" cy="3238500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F2C1BD3-C064-2269-C40E-49216D0C20CA}"/>
              </a:ext>
            </a:extLst>
          </p:cNvPr>
          <p:cNvSpPr txBox="1"/>
          <p:nvPr/>
        </p:nvSpPr>
        <p:spPr>
          <a:xfrm>
            <a:off x="3037310" y="501072"/>
            <a:ext cx="61173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Диаграмма классов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CDEC36-EBB1-EE51-141B-BACB868EDF45}"/>
              </a:ext>
            </a:extLst>
          </p:cNvPr>
          <p:cNvSpPr txBox="1"/>
          <p:nvPr/>
        </p:nvSpPr>
        <p:spPr>
          <a:xfrm>
            <a:off x="4463181" y="6172262"/>
            <a:ext cx="3265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tx2">
                    <a:lumMod val="90000"/>
                    <a:lumOff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Рис. </a:t>
            </a: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  <a:r>
              <a:rPr lang="ru-RU" dirty="0">
                <a:solidFill>
                  <a:schemeClr val="tx2">
                    <a:lumMod val="90000"/>
                    <a:lumOff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Диаграмма классов</a:t>
            </a:r>
          </a:p>
        </p:txBody>
      </p:sp>
    </p:spTree>
    <p:extLst>
      <p:ext uri="{BB962C8B-B14F-4D97-AF65-F5344CB8AC3E}">
        <p14:creationId xmlns:p14="http://schemas.microsoft.com/office/powerpoint/2010/main" val="277041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4854</TotalTime>
  <Words>569</Words>
  <Application>Microsoft Office PowerPoint</Application>
  <PresentationFormat>Широкоэкранный</PresentationFormat>
  <Paragraphs>65</Paragraphs>
  <Slides>16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Open Sans</vt:lpstr>
      <vt:lpstr>Тема Office</vt:lpstr>
      <vt:lpstr>Стоматология Family Dent</vt:lpstr>
      <vt:lpstr>Постановка задачи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Аделина Бадамшина</dc:creator>
  <cp:lastModifiedBy>Trg Ytr</cp:lastModifiedBy>
  <cp:revision>9</cp:revision>
  <dcterms:created xsi:type="dcterms:W3CDTF">2025-05-28T06:31:01Z</dcterms:created>
  <dcterms:modified xsi:type="dcterms:W3CDTF">2025-05-31T15:36:52Z</dcterms:modified>
</cp:coreProperties>
</file>