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6EA"/>
    <a:srgbClr val="F395E3"/>
    <a:srgbClr val="5660BE"/>
    <a:srgbClr val="5F62CF"/>
    <a:srgbClr val="5738C8"/>
    <a:srgbClr val="295CCD"/>
    <a:srgbClr val="755CD2"/>
    <a:srgbClr val="1C38A0"/>
    <a:srgbClr val="5C3E64"/>
    <a:srgbClr val="553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7E0E9-0EF8-4729-BB26-45A33F8CA001}" v="602" dt="2025-02-05T17:10:52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9" autoAdjust="0"/>
  </p:normalViewPr>
  <p:slideViewPr>
    <p:cSldViewPr snapToGrid="0">
      <p:cViewPr varScale="1">
        <p:scale>
          <a:sx n="71" d="100"/>
          <a:sy n="71" d="100"/>
        </p:scale>
        <p:origin x="1138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делина Бадамшина" userId="20a027f8f0ffd544" providerId="LiveId" clId="{7007E0E9-0EF8-4729-BB26-45A33F8CA001}"/>
    <pc:docChg chg="undo redo custSel addSld delSld modSld">
      <pc:chgData name="Аделина Бадамшина" userId="20a027f8f0ffd544" providerId="LiveId" clId="{7007E0E9-0EF8-4729-BB26-45A33F8CA001}" dt="2025-02-05T17:41:48.362" v="3555" actId="20577"/>
      <pc:docMkLst>
        <pc:docMk/>
      </pc:docMkLst>
      <pc:sldChg chg="modTransition setBg modAnim">
        <pc:chgData name="Аделина Бадамшина" userId="20a027f8f0ffd544" providerId="LiveId" clId="{7007E0E9-0EF8-4729-BB26-45A33F8CA001}" dt="2025-02-05T15:39:26.382" v="1246"/>
        <pc:sldMkLst>
          <pc:docMk/>
          <pc:sldMk cId="3178245871" sldId="256"/>
        </pc:sldMkLst>
      </pc:sldChg>
      <pc:sldChg chg="addSp delSp modSp mod modTransition modAnim">
        <pc:chgData name="Аделина Бадамшина" userId="20a027f8f0ffd544" providerId="LiveId" clId="{7007E0E9-0EF8-4729-BB26-45A33F8CA001}" dt="2025-02-05T17:08:17.520" v="3400"/>
        <pc:sldMkLst>
          <pc:docMk/>
          <pc:sldMk cId="28320397" sldId="257"/>
        </pc:sldMkLst>
        <pc:spChg chg="del">
          <ac:chgData name="Аделина Бадамшина" userId="20a027f8f0ffd544" providerId="LiveId" clId="{7007E0E9-0EF8-4729-BB26-45A33F8CA001}" dt="2025-02-05T15:03:09.618" v="961" actId="931"/>
          <ac:spMkLst>
            <pc:docMk/>
            <pc:sldMk cId="28320397" sldId="257"/>
            <ac:spMk id="3" creationId="{6B6B28EC-A863-4A42-BF24-DBBDABFD2775}"/>
          </ac:spMkLst>
        </pc:spChg>
        <pc:spChg chg="mod">
          <ac:chgData name="Аделина Бадамшина" userId="20a027f8f0ffd544" providerId="LiveId" clId="{7007E0E9-0EF8-4729-BB26-45A33F8CA001}" dt="2025-02-05T15:03:41.787" v="969" actId="1076"/>
          <ac:spMkLst>
            <pc:docMk/>
            <pc:sldMk cId="28320397" sldId="257"/>
            <ac:spMk id="5" creationId="{BD8136D2-9961-F700-C799-DA7AF7FC1D87}"/>
          </ac:spMkLst>
        </pc:spChg>
        <pc:spChg chg="mod">
          <ac:chgData name="Аделина Бадамшина" userId="20a027f8f0ffd544" providerId="LiveId" clId="{7007E0E9-0EF8-4729-BB26-45A33F8CA001}" dt="2025-02-05T14:24:22.204" v="198" actId="1076"/>
          <ac:spMkLst>
            <pc:docMk/>
            <pc:sldMk cId="28320397" sldId="257"/>
            <ac:spMk id="6" creationId="{BFEB6A02-29B5-D0E7-0FB0-3499898C5ABF}"/>
          </ac:spMkLst>
        </pc:spChg>
        <pc:picChg chg="add mod">
          <ac:chgData name="Аделина Бадамшина" userId="20a027f8f0ffd544" providerId="LiveId" clId="{7007E0E9-0EF8-4729-BB26-45A33F8CA001}" dt="2025-02-05T15:03:52.055" v="1025" actId="207"/>
          <ac:picMkLst>
            <pc:docMk/>
            <pc:sldMk cId="28320397" sldId="257"/>
            <ac:picMk id="9" creationId="{D2FF221E-6B08-3B75-3C6B-681BA46604AA}"/>
          </ac:picMkLst>
        </pc:picChg>
      </pc:sldChg>
      <pc:sldChg chg="modSp mod modTransition modAnim">
        <pc:chgData name="Аделина Бадамшина" userId="20a027f8f0ffd544" providerId="LiveId" clId="{7007E0E9-0EF8-4729-BB26-45A33F8CA001}" dt="2025-02-05T17:09:49.680" v="3498" actId="207"/>
        <pc:sldMkLst>
          <pc:docMk/>
          <pc:sldMk cId="2970446497" sldId="258"/>
        </pc:sldMkLst>
        <pc:spChg chg="mod">
          <ac:chgData name="Аделина Бадамшина" userId="20a027f8f0ffd544" providerId="LiveId" clId="{7007E0E9-0EF8-4729-BB26-45A33F8CA001}" dt="2025-02-05T17:07:57.372" v="3399" actId="692"/>
          <ac:spMkLst>
            <pc:docMk/>
            <pc:sldMk cId="2970446497" sldId="258"/>
            <ac:spMk id="4" creationId="{3907FFF7-602A-B56F-9BD2-54A97136A905}"/>
          </ac:spMkLst>
        </pc:spChg>
        <pc:spChg chg="mod">
          <ac:chgData name="Аделина Бадамшина" userId="20a027f8f0ffd544" providerId="LiveId" clId="{7007E0E9-0EF8-4729-BB26-45A33F8CA001}" dt="2025-02-05T17:09:43.581" v="3490" actId="207"/>
          <ac:spMkLst>
            <pc:docMk/>
            <pc:sldMk cId="2970446497" sldId="258"/>
            <ac:spMk id="5" creationId="{2B5DFFEF-1704-BFE4-DBC0-00E4B370591F}"/>
          </ac:spMkLst>
        </pc:spChg>
        <pc:spChg chg="mod">
          <ac:chgData name="Аделина Бадамшина" userId="20a027f8f0ffd544" providerId="LiveId" clId="{7007E0E9-0EF8-4729-BB26-45A33F8CA001}" dt="2025-02-05T17:09:31.453" v="3485" actId="207"/>
          <ac:spMkLst>
            <pc:docMk/>
            <pc:sldMk cId="2970446497" sldId="258"/>
            <ac:spMk id="6" creationId="{D566ADB1-8FE6-5FBA-0A25-965EEC482784}"/>
          </ac:spMkLst>
        </pc:spChg>
        <pc:spChg chg="mod">
          <ac:chgData name="Аделина Бадамшина" userId="20a027f8f0ffd544" providerId="LiveId" clId="{7007E0E9-0EF8-4729-BB26-45A33F8CA001}" dt="2025-02-05T17:09:49.680" v="3498" actId="207"/>
          <ac:spMkLst>
            <pc:docMk/>
            <pc:sldMk cId="2970446497" sldId="258"/>
            <ac:spMk id="7" creationId="{6F464457-6F8F-36ED-B63F-14BBF0C7B120}"/>
          </ac:spMkLst>
        </pc:spChg>
      </pc:sldChg>
      <pc:sldChg chg="addSp delSp modSp mod modTransition modAnim">
        <pc:chgData name="Аделина Бадамшина" userId="20a027f8f0ffd544" providerId="LiveId" clId="{7007E0E9-0EF8-4729-BB26-45A33F8CA001}" dt="2025-02-05T17:09:58.080" v="3513" actId="207"/>
        <pc:sldMkLst>
          <pc:docMk/>
          <pc:sldMk cId="2805776597" sldId="259"/>
        </pc:sldMkLst>
        <pc:spChg chg="mod">
          <ac:chgData name="Аделина Бадамшина" userId="20a027f8f0ffd544" providerId="LiveId" clId="{7007E0E9-0EF8-4729-BB26-45A33F8CA001}" dt="2025-02-05T17:01:47.221" v="3329" actId="692"/>
          <ac:spMkLst>
            <pc:docMk/>
            <pc:sldMk cId="2805776597" sldId="259"/>
            <ac:spMk id="2" creationId="{2F389EFA-60C6-D813-788C-9412607AA6B5}"/>
          </ac:spMkLst>
        </pc:spChg>
        <pc:spChg chg="del mod">
          <ac:chgData name="Аделина Бадамшина" userId="20a027f8f0ffd544" providerId="LiveId" clId="{7007E0E9-0EF8-4729-BB26-45A33F8CA001}" dt="2025-02-05T15:22:24.717" v="1120" actId="34307"/>
          <ac:spMkLst>
            <pc:docMk/>
            <pc:sldMk cId="2805776597" sldId="259"/>
            <ac:spMk id="3" creationId="{02E8617D-E3C6-EE69-377D-B34D392CE16A}"/>
          </ac:spMkLst>
        </pc:spChg>
        <pc:spChg chg="add del mod">
          <ac:chgData name="Аделина Бадамшина" userId="20a027f8f0ffd544" providerId="LiveId" clId="{7007E0E9-0EF8-4729-BB26-45A33F8CA001}" dt="2025-02-05T15:26:41.210" v="1141" actId="12084"/>
          <ac:spMkLst>
            <pc:docMk/>
            <pc:sldMk cId="2805776597" sldId="259"/>
            <ac:spMk id="4" creationId="{7E6587F4-F531-C125-FCBF-B2F80206F6AE}"/>
          </ac:spMkLst>
        </pc:spChg>
        <pc:spChg chg="mod">
          <ac:chgData name="Аделина Бадамшина" userId="20a027f8f0ffd544" providerId="LiveId" clId="{7007E0E9-0EF8-4729-BB26-45A33F8CA001}" dt="2025-02-05T15:26:04.154" v="1137" actId="1076"/>
          <ac:spMkLst>
            <pc:docMk/>
            <pc:sldMk cId="2805776597" sldId="259"/>
            <ac:spMk id="5" creationId="{B4839630-E11A-A270-4D93-7931EB7B69E2}"/>
          </ac:spMkLst>
        </pc:spChg>
        <pc:spChg chg="mod ord">
          <ac:chgData name="Аделина Бадамшина" userId="20a027f8f0ffd544" providerId="LiveId" clId="{7007E0E9-0EF8-4729-BB26-45A33F8CA001}" dt="2025-02-05T17:09:58.080" v="3513" actId="207"/>
          <ac:spMkLst>
            <pc:docMk/>
            <pc:sldMk cId="2805776597" sldId="259"/>
            <ac:spMk id="7" creationId="{3C0707EE-DC82-998B-7AF2-B584030348EA}"/>
          </ac:spMkLst>
        </pc:spChg>
        <pc:spChg chg="add del mod">
          <ac:chgData name="Аделина Бадамшина" userId="20a027f8f0ffd544" providerId="LiveId" clId="{7007E0E9-0EF8-4729-BB26-45A33F8CA001}" dt="2025-02-05T15:24:41.763" v="1125" actId="21"/>
          <ac:spMkLst>
            <pc:docMk/>
            <pc:sldMk cId="2805776597" sldId="259"/>
            <ac:spMk id="10" creationId="{1F4B065E-E1D3-A137-0CC8-B7B90EEB37FC}"/>
          </ac:spMkLst>
        </pc:spChg>
        <pc:spChg chg="add mod">
          <ac:chgData name="Аделина Бадамшина" userId="20a027f8f0ffd544" providerId="LiveId" clId="{7007E0E9-0EF8-4729-BB26-45A33F8CA001}" dt="2025-02-05T17:02:07.393" v="3331" actId="255"/>
          <ac:spMkLst>
            <pc:docMk/>
            <pc:sldMk cId="2805776597" sldId="259"/>
            <ac:spMk id="11" creationId="{170FE385-DC26-F305-D09B-3C569F84BED8}"/>
          </ac:spMkLst>
        </pc:spChg>
        <pc:graphicFrameChg chg="add mod">
          <ac:chgData name="Аделина Бадамшина" userId="20a027f8f0ffd544" providerId="LiveId" clId="{7007E0E9-0EF8-4729-BB26-45A33F8CA001}" dt="2025-02-05T15:15:02.262" v="1086" actId="13782"/>
          <ac:graphicFrameMkLst>
            <pc:docMk/>
            <pc:sldMk cId="2805776597" sldId="259"/>
            <ac:graphicFrameMk id="6" creationId="{955B59E8-62DE-459E-5C07-C6D3490AB22B}"/>
          </ac:graphicFrameMkLst>
        </pc:graphicFrameChg>
        <pc:graphicFrameChg chg="add mod">
          <ac:chgData name="Аделина Бадамшина" userId="20a027f8f0ffd544" providerId="LiveId" clId="{7007E0E9-0EF8-4729-BB26-45A33F8CA001}" dt="2025-02-05T15:26:28.442" v="1139"/>
          <ac:graphicFrameMkLst>
            <pc:docMk/>
            <pc:sldMk cId="2805776597" sldId="259"/>
            <ac:graphicFrameMk id="12" creationId="{8A8A58F4-B8AE-5ECF-81CD-5BADB4D51B1C}"/>
          </ac:graphicFrameMkLst>
        </pc:graphicFrameChg>
        <pc:graphicFrameChg chg="add mod modGraphic">
          <ac:chgData name="Аделина Бадамшина" userId="20a027f8f0ffd544" providerId="LiveId" clId="{7007E0E9-0EF8-4729-BB26-45A33F8CA001}" dt="2025-02-05T15:26:55.933" v="1143" actId="207"/>
          <ac:graphicFrameMkLst>
            <pc:docMk/>
            <pc:sldMk cId="2805776597" sldId="259"/>
            <ac:graphicFrameMk id="13" creationId="{967369E3-0BE8-D1CC-C80C-326126A2D555}"/>
          </ac:graphicFrameMkLst>
        </pc:graphicFrameChg>
        <pc:picChg chg="add del mod ord">
          <ac:chgData name="Аделина Бадамшина" userId="20a027f8f0ffd544" providerId="LiveId" clId="{7007E0E9-0EF8-4729-BB26-45A33F8CA001}" dt="2025-02-05T15:23:53.183" v="1123" actId="21"/>
          <ac:picMkLst>
            <pc:docMk/>
            <pc:sldMk cId="2805776597" sldId="259"/>
            <ac:picMk id="8" creationId="{122E92D5-B902-A0CC-78D3-6F5FEF79415C}"/>
          </ac:picMkLst>
        </pc:picChg>
        <pc:picChg chg="add mod">
          <ac:chgData name="Аделина Бадамшина" userId="20a027f8f0ffd544" providerId="LiveId" clId="{7007E0E9-0EF8-4729-BB26-45A33F8CA001}" dt="2025-02-05T17:06:43.788" v="3391" actId="207"/>
          <ac:picMkLst>
            <pc:docMk/>
            <pc:sldMk cId="2805776597" sldId="259"/>
            <ac:picMk id="15" creationId="{5FB411A6-C2DC-11FB-FCDC-22641986CDF6}"/>
          </ac:picMkLst>
        </pc:picChg>
      </pc:sldChg>
      <pc:sldChg chg="addSp delSp modSp mod modTransition setBg">
        <pc:chgData name="Аделина Бадамшина" userId="20a027f8f0ffd544" providerId="LiveId" clId="{7007E0E9-0EF8-4729-BB26-45A33F8CA001}" dt="2025-02-05T16:57:30.508" v="3306"/>
        <pc:sldMkLst>
          <pc:docMk/>
          <pc:sldMk cId="1019041226" sldId="260"/>
        </pc:sldMkLst>
        <pc:spChg chg="mod">
          <ac:chgData name="Аделина Бадамшина" userId="20a027f8f0ffd544" providerId="LiveId" clId="{7007E0E9-0EF8-4729-BB26-45A33F8CA001}" dt="2025-02-05T14:40:17.667" v="321" actId="255"/>
          <ac:spMkLst>
            <pc:docMk/>
            <pc:sldMk cId="1019041226" sldId="260"/>
            <ac:spMk id="2" creationId="{83E4BD3F-E1AD-BB9E-964B-B80D0EF46E57}"/>
          </ac:spMkLst>
        </pc:spChg>
        <pc:spChg chg="del">
          <ac:chgData name="Аделина Бадамшина" userId="20a027f8f0ffd544" providerId="LiveId" clId="{7007E0E9-0EF8-4729-BB26-45A33F8CA001}" dt="2025-02-05T14:36:09.073" v="272" actId="21"/>
          <ac:spMkLst>
            <pc:docMk/>
            <pc:sldMk cId="1019041226" sldId="260"/>
            <ac:spMk id="3" creationId="{E403531F-E257-AD1F-50C4-33DE32DFBF71}"/>
          </ac:spMkLst>
        </pc:spChg>
        <pc:spChg chg="del mod">
          <ac:chgData name="Аделина Бадамшина" userId="20a027f8f0ffd544" providerId="LiveId" clId="{7007E0E9-0EF8-4729-BB26-45A33F8CA001}" dt="2025-02-05T15:17:54.448" v="1101" actId="12084"/>
          <ac:spMkLst>
            <pc:docMk/>
            <pc:sldMk cId="1019041226" sldId="260"/>
            <ac:spMk id="4" creationId="{4B869B2D-B3B6-9B07-EAE4-8A8E8848357F}"/>
          </ac:spMkLst>
        </pc:spChg>
        <pc:spChg chg="add mod ord">
          <ac:chgData name="Аделина Бадамшина" userId="20a027f8f0ffd544" providerId="LiveId" clId="{7007E0E9-0EF8-4729-BB26-45A33F8CA001}" dt="2025-02-05T15:20:58.165" v="1117" actId="1076"/>
          <ac:spMkLst>
            <pc:docMk/>
            <pc:sldMk cId="1019041226" sldId="260"/>
            <ac:spMk id="5" creationId="{148A3F2D-E180-48B6-DAAD-01CCB8CCBB8A}"/>
          </ac:spMkLst>
        </pc:spChg>
        <pc:spChg chg="add mod">
          <ac:chgData name="Аделина Бадамшина" userId="20a027f8f0ffd544" providerId="LiveId" clId="{7007E0E9-0EF8-4729-BB26-45A33F8CA001}" dt="2025-02-05T14:42:39.961" v="591" actId="1076"/>
          <ac:spMkLst>
            <pc:docMk/>
            <pc:sldMk cId="1019041226" sldId="260"/>
            <ac:spMk id="6" creationId="{D668A2D0-4E24-A1F9-2E86-58F1DC46F00A}"/>
          </ac:spMkLst>
        </pc:spChg>
        <pc:spChg chg="add mod">
          <ac:chgData name="Аделина Бадамшина" userId="20a027f8f0ffd544" providerId="LiveId" clId="{7007E0E9-0EF8-4729-BB26-45A33F8CA001}" dt="2025-02-05T15:20:11.085" v="1108" actId="1076"/>
          <ac:spMkLst>
            <pc:docMk/>
            <pc:sldMk cId="1019041226" sldId="260"/>
            <ac:spMk id="7" creationId="{F4BE324E-19E5-9450-904F-303E2CEDFD26}"/>
          </ac:spMkLst>
        </pc:spChg>
        <pc:spChg chg="mod">
          <ac:chgData name="Аделина Бадамшина" userId="20a027f8f0ffd544" providerId="LiveId" clId="{7007E0E9-0EF8-4729-BB26-45A33F8CA001}" dt="2025-02-05T15:43:39.906" v="1279"/>
          <ac:spMkLst>
            <pc:docMk/>
            <pc:sldMk cId="1019041226" sldId="260"/>
            <ac:spMk id="10" creationId="{19DAB9DF-5003-707E-CFF2-267AF9D07F2D}"/>
          </ac:spMkLst>
        </pc:spChg>
        <pc:spChg chg="mod">
          <ac:chgData name="Аделина Бадамшина" userId="20a027f8f0ffd544" providerId="LiveId" clId="{7007E0E9-0EF8-4729-BB26-45A33F8CA001}" dt="2025-02-05T15:43:39.906" v="1279"/>
          <ac:spMkLst>
            <pc:docMk/>
            <pc:sldMk cId="1019041226" sldId="260"/>
            <ac:spMk id="11" creationId="{BFF18644-026E-7058-0444-CABD62E01974}"/>
          </ac:spMkLst>
        </pc:spChg>
        <pc:spChg chg="mod">
          <ac:chgData name="Аделина Бадамшина" userId="20a027f8f0ffd544" providerId="LiveId" clId="{7007E0E9-0EF8-4729-BB26-45A33F8CA001}" dt="2025-02-05T15:43:39.906" v="1279"/>
          <ac:spMkLst>
            <pc:docMk/>
            <pc:sldMk cId="1019041226" sldId="260"/>
            <ac:spMk id="13" creationId="{209891AD-9AA3-178B-B098-D1B9FAC0C7C6}"/>
          </ac:spMkLst>
        </pc:spChg>
        <pc:spChg chg="mod">
          <ac:chgData name="Аделина Бадамшина" userId="20a027f8f0ffd544" providerId="LiveId" clId="{7007E0E9-0EF8-4729-BB26-45A33F8CA001}" dt="2025-02-05T15:43:39.906" v="1279"/>
          <ac:spMkLst>
            <pc:docMk/>
            <pc:sldMk cId="1019041226" sldId="260"/>
            <ac:spMk id="14" creationId="{AF89D75E-38AA-7641-7285-DAFF7C1A6D7D}"/>
          </ac:spMkLst>
        </pc:spChg>
        <pc:spChg chg="mod">
          <ac:chgData name="Аделина Бадамшина" userId="20a027f8f0ffd544" providerId="LiveId" clId="{7007E0E9-0EF8-4729-BB26-45A33F8CA001}" dt="2025-02-05T15:43:39.906" v="1279"/>
          <ac:spMkLst>
            <pc:docMk/>
            <pc:sldMk cId="1019041226" sldId="260"/>
            <ac:spMk id="16" creationId="{58B851D7-CD8A-0B8E-D86B-1954BEB9DFE0}"/>
          </ac:spMkLst>
        </pc:spChg>
        <pc:spChg chg="mod">
          <ac:chgData name="Аделина Бадамшина" userId="20a027f8f0ffd544" providerId="LiveId" clId="{7007E0E9-0EF8-4729-BB26-45A33F8CA001}" dt="2025-02-05T15:43:39.906" v="1279"/>
          <ac:spMkLst>
            <pc:docMk/>
            <pc:sldMk cId="1019041226" sldId="260"/>
            <ac:spMk id="17" creationId="{57893C13-5226-397D-D0A2-980FE1810DEE}"/>
          </ac:spMkLst>
        </pc:spChg>
        <pc:spChg chg="mod">
          <ac:chgData name="Аделина Бадамшина" userId="20a027f8f0ffd544" providerId="LiveId" clId="{7007E0E9-0EF8-4729-BB26-45A33F8CA001}" dt="2025-02-05T15:43:39.906" v="1279"/>
          <ac:spMkLst>
            <pc:docMk/>
            <pc:sldMk cId="1019041226" sldId="260"/>
            <ac:spMk id="19" creationId="{66A19758-7129-7317-A77C-AED1B972F978}"/>
          </ac:spMkLst>
        </pc:spChg>
        <pc:spChg chg="mod">
          <ac:chgData name="Аделина Бадамшина" userId="20a027f8f0ffd544" providerId="LiveId" clId="{7007E0E9-0EF8-4729-BB26-45A33F8CA001}" dt="2025-02-05T15:43:39.906" v="1279"/>
          <ac:spMkLst>
            <pc:docMk/>
            <pc:sldMk cId="1019041226" sldId="260"/>
            <ac:spMk id="20" creationId="{A538D407-53DC-D2E7-995E-4049F2F4178C}"/>
          </ac:spMkLst>
        </pc:spChg>
        <pc:spChg chg="mod">
          <ac:chgData name="Аделина Бадамшина" userId="20a027f8f0ffd544" providerId="LiveId" clId="{7007E0E9-0EF8-4729-BB26-45A33F8CA001}" dt="2025-02-05T15:43:39.906" v="1279"/>
          <ac:spMkLst>
            <pc:docMk/>
            <pc:sldMk cId="1019041226" sldId="260"/>
            <ac:spMk id="22" creationId="{80477B5B-AAD9-61B1-249B-EC833D343F5B}"/>
          </ac:spMkLst>
        </pc:spChg>
        <pc:spChg chg="mod">
          <ac:chgData name="Аделина Бадамшина" userId="20a027f8f0ffd544" providerId="LiveId" clId="{7007E0E9-0EF8-4729-BB26-45A33F8CA001}" dt="2025-02-05T15:43:39.906" v="1279"/>
          <ac:spMkLst>
            <pc:docMk/>
            <pc:sldMk cId="1019041226" sldId="260"/>
            <ac:spMk id="23" creationId="{14B98474-4C74-48FB-5591-D4F89E4293D1}"/>
          </ac:spMkLst>
        </pc:spChg>
        <pc:grpChg chg="mod">
          <ac:chgData name="Аделина Бадамшина" userId="20a027f8f0ffd544" providerId="LiveId" clId="{7007E0E9-0EF8-4729-BB26-45A33F8CA001}" dt="2025-02-05T15:44:04.344" v="1285" actId="1076"/>
          <ac:grpSpMkLst>
            <pc:docMk/>
            <pc:sldMk cId="1019041226" sldId="260"/>
            <ac:grpSpMk id="9" creationId="{BF6A7C6D-97F7-BA1C-5B5A-8CF00C940E76}"/>
          </ac:grpSpMkLst>
        </pc:grpChg>
        <pc:grpChg chg="mod">
          <ac:chgData name="Аделина Бадамшина" userId="20a027f8f0ffd544" providerId="LiveId" clId="{7007E0E9-0EF8-4729-BB26-45A33F8CA001}" dt="2025-02-05T15:44:04.344" v="1285" actId="1076"/>
          <ac:grpSpMkLst>
            <pc:docMk/>
            <pc:sldMk cId="1019041226" sldId="260"/>
            <ac:grpSpMk id="12" creationId="{CC4657C0-1755-DFEF-2C04-21E8DD8C5A92}"/>
          </ac:grpSpMkLst>
        </pc:grpChg>
        <pc:grpChg chg="mod">
          <ac:chgData name="Аделина Бадамшина" userId="20a027f8f0ffd544" providerId="LiveId" clId="{7007E0E9-0EF8-4729-BB26-45A33F8CA001}" dt="2025-02-05T15:44:04.344" v="1285" actId="1076"/>
          <ac:grpSpMkLst>
            <pc:docMk/>
            <pc:sldMk cId="1019041226" sldId="260"/>
            <ac:grpSpMk id="15" creationId="{DC82E8CE-03B0-736F-E3BA-5EA61288A30A}"/>
          </ac:grpSpMkLst>
        </pc:grpChg>
        <pc:grpChg chg="mod">
          <ac:chgData name="Аделина Бадамшина" userId="20a027f8f0ffd544" providerId="LiveId" clId="{7007E0E9-0EF8-4729-BB26-45A33F8CA001}" dt="2025-02-05T15:44:04.344" v="1285" actId="1076"/>
          <ac:grpSpMkLst>
            <pc:docMk/>
            <pc:sldMk cId="1019041226" sldId="260"/>
            <ac:grpSpMk id="18" creationId="{9A31F44D-FD55-83AE-88F3-525F7F5173EB}"/>
          </ac:grpSpMkLst>
        </pc:grpChg>
        <pc:grpChg chg="mod">
          <ac:chgData name="Аделина Бадамшина" userId="20a027f8f0ffd544" providerId="LiveId" clId="{7007E0E9-0EF8-4729-BB26-45A33F8CA001}" dt="2025-02-05T15:44:04.344" v="1285" actId="1076"/>
          <ac:grpSpMkLst>
            <pc:docMk/>
            <pc:sldMk cId="1019041226" sldId="260"/>
            <ac:grpSpMk id="21" creationId="{F8AE70D0-B1D1-0F66-537E-6B4F6C6B9C9F}"/>
          </ac:grpSpMkLst>
        </pc:grpChg>
        <pc:graphicFrameChg chg="add mod modGraphic">
          <ac:chgData name="Аделина Бадамшина" userId="20a027f8f0ffd544" providerId="LiveId" clId="{7007E0E9-0EF8-4729-BB26-45A33F8CA001}" dt="2025-02-05T15:20:48.932" v="1116" actId="16803"/>
          <ac:graphicFrameMkLst>
            <pc:docMk/>
            <pc:sldMk cId="1019041226" sldId="260"/>
            <ac:graphicFrameMk id="8" creationId="{4523D542-8C06-7C74-31D5-05B7BA5764BC}"/>
          </ac:graphicFrameMkLst>
        </pc:graphicFrameChg>
      </pc:sldChg>
      <pc:sldChg chg="addSp delSp modSp new mod modTransition setBg">
        <pc:chgData name="Аделина Бадамшина" userId="20a027f8f0ffd544" providerId="LiveId" clId="{7007E0E9-0EF8-4729-BB26-45A33F8CA001}" dt="2025-02-05T17:10:18.276" v="3545" actId="207"/>
        <pc:sldMkLst>
          <pc:docMk/>
          <pc:sldMk cId="3193777435" sldId="261"/>
        </pc:sldMkLst>
        <pc:spChg chg="mod">
          <ac:chgData name="Аделина Бадамшина" userId="20a027f8f0ffd544" providerId="LiveId" clId="{7007E0E9-0EF8-4729-BB26-45A33F8CA001}" dt="2025-02-05T14:58:34.638" v="936" actId="1076"/>
          <ac:spMkLst>
            <pc:docMk/>
            <pc:sldMk cId="3193777435" sldId="261"/>
            <ac:spMk id="2" creationId="{E661D760-9E19-78F4-D1AA-7C85877F6ABA}"/>
          </ac:spMkLst>
        </pc:spChg>
        <pc:spChg chg="del">
          <ac:chgData name="Аделина Бадамшина" userId="20a027f8f0ffd544" providerId="LiveId" clId="{7007E0E9-0EF8-4729-BB26-45A33F8CA001}" dt="2025-02-05T14:50:26.511" v="619" actId="21"/>
          <ac:spMkLst>
            <pc:docMk/>
            <pc:sldMk cId="3193777435" sldId="261"/>
            <ac:spMk id="3" creationId="{2A299D52-0704-F3FD-1BB0-C6A61CBBF7F0}"/>
          </ac:spMkLst>
        </pc:spChg>
        <pc:spChg chg="mod">
          <ac:chgData name="Аделина Бадамшина" userId="20a027f8f0ffd544" providerId="LiveId" clId="{7007E0E9-0EF8-4729-BB26-45A33F8CA001}" dt="2025-02-05T15:01:33.597" v="955" actId="123"/>
          <ac:spMkLst>
            <pc:docMk/>
            <pc:sldMk cId="3193777435" sldId="261"/>
            <ac:spMk id="4" creationId="{17969309-7388-85CF-8BC3-A7B669599C62}"/>
          </ac:spMkLst>
        </pc:spChg>
        <pc:spChg chg="add del">
          <ac:chgData name="Аделина Бадамшина" userId="20a027f8f0ffd544" providerId="LiveId" clId="{7007E0E9-0EF8-4729-BB26-45A33F8CA001}" dt="2025-02-05T14:15:13.537" v="31" actId="22"/>
          <ac:spMkLst>
            <pc:docMk/>
            <pc:sldMk cId="3193777435" sldId="261"/>
            <ac:spMk id="6" creationId="{DA87FF56-AA37-A8F6-F0DD-CCC943A8F6E4}"/>
          </ac:spMkLst>
        </pc:spChg>
        <pc:spChg chg="add del mod">
          <ac:chgData name="Аделина Бадамшина" userId="20a027f8f0ffd544" providerId="LiveId" clId="{7007E0E9-0EF8-4729-BB26-45A33F8CA001}" dt="2025-02-05T14:57:50.848" v="920" actId="21"/>
          <ac:spMkLst>
            <pc:docMk/>
            <pc:sldMk cId="3193777435" sldId="261"/>
            <ac:spMk id="7" creationId="{D879FAA7-3548-A140-18C7-288F9CC470F0}"/>
          </ac:spMkLst>
        </pc:spChg>
        <pc:spChg chg="add mod ord">
          <ac:chgData name="Аделина Бадамшина" userId="20a027f8f0ffd544" providerId="LiveId" clId="{7007E0E9-0EF8-4729-BB26-45A33F8CA001}" dt="2025-02-05T17:10:18.276" v="3545" actId="207"/>
          <ac:spMkLst>
            <pc:docMk/>
            <pc:sldMk cId="3193777435" sldId="261"/>
            <ac:spMk id="8" creationId="{66414D81-0750-1F31-82B6-34E52F5E1479}"/>
          </ac:spMkLst>
        </pc:spChg>
        <pc:spChg chg="add mod ord">
          <ac:chgData name="Аделина Бадамшина" userId="20a027f8f0ffd544" providerId="LiveId" clId="{7007E0E9-0EF8-4729-BB26-45A33F8CA001}" dt="2025-02-05T15:00:27.930" v="950" actId="167"/>
          <ac:spMkLst>
            <pc:docMk/>
            <pc:sldMk cId="3193777435" sldId="261"/>
            <ac:spMk id="9" creationId="{BC349C91-8561-9CA4-B06A-5B5A042B7087}"/>
          </ac:spMkLst>
        </pc:spChg>
        <pc:spChg chg="add mod ord">
          <ac:chgData name="Аделина Бадамшина" userId="20a027f8f0ffd544" providerId="LiveId" clId="{7007E0E9-0EF8-4729-BB26-45A33F8CA001}" dt="2025-02-05T15:31:18.700" v="1181" actId="207"/>
          <ac:spMkLst>
            <pc:docMk/>
            <pc:sldMk cId="3193777435" sldId="261"/>
            <ac:spMk id="10" creationId="{47389770-BA05-E870-ABD8-A1177FE2C2FC}"/>
          </ac:spMkLst>
        </pc:spChg>
        <pc:spChg chg="add mod ord">
          <ac:chgData name="Аделина Бадамшина" userId="20a027f8f0ffd544" providerId="LiveId" clId="{7007E0E9-0EF8-4729-BB26-45A33F8CA001}" dt="2025-02-05T15:00:37.901" v="951" actId="1076"/>
          <ac:spMkLst>
            <pc:docMk/>
            <pc:sldMk cId="3193777435" sldId="261"/>
            <ac:spMk id="11" creationId="{931A81F9-2AFB-59B5-2C3E-ED92F669CE21}"/>
          </ac:spMkLst>
        </pc:spChg>
      </pc:sldChg>
      <pc:sldChg chg="addSp delSp modSp new mod modTransition setBg">
        <pc:chgData name="Аделина Бадамшина" userId="20a027f8f0ffd544" providerId="LiveId" clId="{7007E0E9-0EF8-4729-BB26-45A33F8CA001}" dt="2025-02-05T16:57:44.125" v="3309"/>
        <pc:sldMkLst>
          <pc:docMk/>
          <pc:sldMk cId="2454955392" sldId="262"/>
        </pc:sldMkLst>
        <pc:spChg chg="mod">
          <ac:chgData name="Аделина Бадамшина" userId="20a027f8f0ffd544" providerId="LiveId" clId="{7007E0E9-0EF8-4729-BB26-45A33F8CA001}" dt="2025-02-05T15:27:30.974" v="1147" actId="1076"/>
          <ac:spMkLst>
            <pc:docMk/>
            <pc:sldMk cId="2454955392" sldId="262"/>
            <ac:spMk id="2" creationId="{FB7D93D6-6D0E-171B-B0DA-9E55589DBE28}"/>
          </ac:spMkLst>
        </pc:spChg>
        <pc:spChg chg="del">
          <ac:chgData name="Аделина Бадамшина" userId="20a027f8f0ffd544" providerId="LiveId" clId="{7007E0E9-0EF8-4729-BB26-45A33F8CA001}" dt="2025-02-05T15:01:43.683" v="956" actId="21"/>
          <ac:spMkLst>
            <pc:docMk/>
            <pc:sldMk cId="2454955392" sldId="262"/>
            <ac:spMk id="3" creationId="{C1EDFA6A-63F7-3F7A-8BB2-EF3D16F9F584}"/>
          </ac:spMkLst>
        </pc:spChg>
        <pc:spChg chg="mod">
          <ac:chgData name="Аделина Бадамшина" userId="20a027f8f0ffd544" providerId="LiveId" clId="{7007E0E9-0EF8-4729-BB26-45A33F8CA001}" dt="2025-02-05T15:06:09.156" v="1039" actId="1076"/>
          <ac:spMkLst>
            <pc:docMk/>
            <pc:sldMk cId="2454955392" sldId="262"/>
            <ac:spMk id="4" creationId="{8CF24E6C-9F5B-69B5-7FD8-82975420A08C}"/>
          </ac:spMkLst>
        </pc:spChg>
        <pc:spChg chg="add mod ord">
          <ac:chgData name="Аделина Бадамшина" userId="20a027f8f0ffd544" providerId="LiveId" clId="{7007E0E9-0EF8-4729-BB26-45A33F8CA001}" dt="2025-02-05T15:06:00.693" v="1038" actId="1076"/>
          <ac:spMkLst>
            <pc:docMk/>
            <pc:sldMk cId="2454955392" sldId="262"/>
            <ac:spMk id="5" creationId="{6AE614DA-A7C0-60FD-2F4A-F78DBB85C717}"/>
          </ac:spMkLst>
        </pc:spChg>
        <pc:spChg chg="add mod ord">
          <ac:chgData name="Аделина Бадамшина" userId="20a027f8f0ffd544" providerId="LiveId" clId="{7007E0E9-0EF8-4729-BB26-45A33F8CA001}" dt="2025-02-05T15:31:28.585" v="1182" actId="207"/>
          <ac:spMkLst>
            <pc:docMk/>
            <pc:sldMk cId="2454955392" sldId="262"/>
            <ac:spMk id="6" creationId="{A1BCC553-4A58-6F51-3FDA-76928B172066}"/>
          </ac:spMkLst>
        </pc:spChg>
        <pc:spChg chg="add mod ord">
          <ac:chgData name="Аделина Бадамшина" userId="20a027f8f0ffd544" providerId="LiveId" clId="{7007E0E9-0EF8-4729-BB26-45A33F8CA001}" dt="2025-02-05T15:07:51.549" v="1051" actId="1076"/>
          <ac:spMkLst>
            <pc:docMk/>
            <pc:sldMk cId="2454955392" sldId="262"/>
            <ac:spMk id="7" creationId="{73FA8292-83CB-EF5E-AF87-56C777AC8D8F}"/>
          </ac:spMkLst>
        </pc:spChg>
        <pc:spChg chg="add mod ord">
          <ac:chgData name="Аделина Бадамшина" userId="20a027f8f0ffd544" providerId="LiveId" clId="{7007E0E9-0EF8-4729-BB26-45A33F8CA001}" dt="2025-02-05T15:07:53.507" v="1052" actId="1076"/>
          <ac:spMkLst>
            <pc:docMk/>
            <pc:sldMk cId="2454955392" sldId="262"/>
            <ac:spMk id="8" creationId="{BC4FD440-8869-EB45-F737-D40E880DEF4D}"/>
          </ac:spMkLst>
        </pc:spChg>
      </pc:sldChg>
      <pc:sldChg chg="addSp delSp modSp new mod modTransition setBg modAnim">
        <pc:chgData name="Аделина Бадамшина" userId="20a027f8f0ffd544" providerId="LiveId" clId="{7007E0E9-0EF8-4729-BB26-45A33F8CA001}" dt="2025-02-05T17:10:52.432" v="3549"/>
        <pc:sldMkLst>
          <pc:docMk/>
          <pc:sldMk cId="1182946654" sldId="263"/>
        </pc:sldMkLst>
        <pc:spChg chg="mod">
          <ac:chgData name="Аделина Бадамшина" userId="20a027f8f0ffd544" providerId="LiveId" clId="{7007E0E9-0EF8-4729-BB26-45A33F8CA001}" dt="2025-02-05T15:29:41.024" v="1172" actId="1076"/>
          <ac:spMkLst>
            <pc:docMk/>
            <pc:sldMk cId="1182946654" sldId="263"/>
            <ac:spMk id="2" creationId="{1C36005D-6780-BA8E-4466-72EC34208FE3}"/>
          </ac:spMkLst>
        </pc:spChg>
        <pc:spChg chg="del">
          <ac:chgData name="Аделина Бадамшина" userId="20a027f8f0ffd544" providerId="LiveId" clId="{7007E0E9-0EF8-4729-BB26-45A33F8CA001}" dt="2025-02-05T15:09:34.349" v="1064" actId="21"/>
          <ac:spMkLst>
            <pc:docMk/>
            <pc:sldMk cId="1182946654" sldId="263"/>
            <ac:spMk id="3" creationId="{1F476AE1-DE32-CC11-4B18-7949F50A8576}"/>
          </ac:spMkLst>
        </pc:spChg>
        <pc:spChg chg="mod">
          <ac:chgData name="Аделина Бадамшина" userId="20a027f8f0ffd544" providerId="LiveId" clId="{7007E0E9-0EF8-4729-BB26-45A33F8CA001}" dt="2025-02-05T15:29:43.912" v="1176" actId="20577"/>
          <ac:spMkLst>
            <pc:docMk/>
            <pc:sldMk cId="1182946654" sldId="263"/>
            <ac:spMk id="4" creationId="{D3256D01-E7D4-098F-BED4-08C9F88CDE92}"/>
          </ac:spMkLst>
        </pc:spChg>
        <pc:spChg chg="add mod ord">
          <ac:chgData name="Аделина Бадамшина" userId="20a027f8f0ffd544" providerId="LiveId" clId="{7007E0E9-0EF8-4729-BB26-45A33F8CA001}" dt="2025-02-05T15:29:37.489" v="1171" actId="1076"/>
          <ac:spMkLst>
            <pc:docMk/>
            <pc:sldMk cId="1182946654" sldId="263"/>
            <ac:spMk id="5" creationId="{C3EE051D-F8D1-2829-8BEB-CC8DF50F6E88}"/>
          </ac:spMkLst>
        </pc:spChg>
        <pc:spChg chg="mod">
          <ac:chgData name="Аделина Бадамшина" userId="20a027f8f0ffd544" providerId="LiveId" clId="{7007E0E9-0EF8-4729-BB26-45A33F8CA001}" dt="2025-02-05T15:28:04.682" v="1148"/>
          <ac:spMkLst>
            <pc:docMk/>
            <pc:sldMk cId="1182946654" sldId="263"/>
            <ac:spMk id="7" creationId="{D067C98D-63A6-5E2C-6554-48575A91412C}"/>
          </ac:spMkLst>
        </pc:spChg>
        <pc:spChg chg="add mod">
          <ac:chgData name="Аделина Бадамшина" userId="20a027f8f0ffd544" providerId="LiveId" clId="{7007E0E9-0EF8-4729-BB26-45A33F8CA001}" dt="2025-02-05T15:29:02.604" v="1161" actId="14100"/>
          <ac:spMkLst>
            <pc:docMk/>
            <pc:sldMk cId="1182946654" sldId="263"/>
            <ac:spMk id="8" creationId="{0284C3AE-BD96-9762-234E-64C304276F78}"/>
          </ac:spMkLst>
        </pc:spChg>
        <pc:spChg chg="add mod">
          <ac:chgData name="Аделина Бадамшина" userId="20a027f8f0ffd544" providerId="LiveId" clId="{7007E0E9-0EF8-4729-BB26-45A33F8CA001}" dt="2025-02-05T15:30:06.665" v="1180" actId="1076"/>
          <ac:spMkLst>
            <pc:docMk/>
            <pc:sldMk cId="1182946654" sldId="263"/>
            <ac:spMk id="9" creationId="{C1F09D05-784A-A336-C07C-D0923EBA1103}"/>
          </ac:spMkLst>
        </pc:spChg>
        <pc:grpChg chg="add mod ord">
          <ac:chgData name="Аделина Бадамшина" userId="20a027f8f0ffd544" providerId="LiveId" clId="{7007E0E9-0EF8-4729-BB26-45A33F8CA001}" dt="2025-02-05T17:10:29.784" v="3546" actId="1076"/>
          <ac:grpSpMkLst>
            <pc:docMk/>
            <pc:sldMk cId="1182946654" sldId="263"/>
            <ac:grpSpMk id="6" creationId="{378F1DE2-326B-CC9D-E89F-65A59F8901F7}"/>
          </ac:grpSpMkLst>
        </pc:grpChg>
      </pc:sldChg>
      <pc:sldChg chg="addSp delSp modSp new mod modTransition setBg">
        <pc:chgData name="Аделина Бадамшина" userId="20a027f8f0ffd544" providerId="LiveId" clId="{7007E0E9-0EF8-4729-BB26-45A33F8CA001}" dt="2025-02-05T16:57:49.976" v="3311"/>
        <pc:sldMkLst>
          <pc:docMk/>
          <pc:sldMk cId="3005682598" sldId="264"/>
        </pc:sldMkLst>
        <pc:spChg chg="mod">
          <ac:chgData name="Аделина Бадамшина" userId="20a027f8f0ffd544" providerId="LiveId" clId="{7007E0E9-0EF8-4729-BB26-45A33F8CA001}" dt="2025-02-05T15:35:36.373" v="1215" actId="1076"/>
          <ac:spMkLst>
            <pc:docMk/>
            <pc:sldMk cId="3005682598" sldId="264"/>
            <ac:spMk id="2" creationId="{FA3C755A-52C5-F7A0-C0CF-B72BB7AAD9BB}"/>
          </ac:spMkLst>
        </pc:spChg>
        <pc:spChg chg="del">
          <ac:chgData name="Аделина Бадамшина" userId="20a027f8f0ffd544" providerId="LiveId" clId="{7007E0E9-0EF8-4729-BB26-45A33F8CA001}" dt="2025-02-05T15:32:02.893" v="1183" actId="21"/>
          <ac:spMkLst>
            <pc:docMk/>
            <pc:sldMk cId="3005682598" sldId="264"/>
            <ac:spMk id="3" creationId="{9C3430E7-9936-F791-5D0F-C594773CB2DB}"/>
          </ac:spMkLst>
        </pc:spChg>
        <pc:spChg chg="mod">
          <ac:chgData name="Аделина Бадамшина" userId="20a027f8f0ffd544" providerId="LiveId" clId="{7007E0E9-0EF8-4729-BB26-45A33F8CA001}" dt="2025-02-05T15:33:26.305" v="1200" actId="1076"/>
          <ac:spMkLst>
            <pc:docMk/>
            <pc:sldMk cId="3005682598" sldId="264"/>
            <ac:spMk id="4" creationId="{1DBA4F04-427F-C983-A5D1-0B51CB74DFA9}"/>
          </ac:spMkLst>
        </pc:spChg>
        <pc:spChg chg="add mod ord">
          <ac:chgData name="Аделина Бадамшина" userId="20a027f8f0ffd544" providerId="LiveId" clId="{7007E0E9-0EF8-4729-BB26-45A33F8CA001}" dt="2025-02-05T15:32:52.489" v="1192" actId="167"/>
          <ac:spMkLst>
            <pc:docMk/>
            <pc:sldMk cId="3005682598" sldId="264"/>
            <ac:spMk id="5" creationId="{FCB99A6D-5AE9-B8BA-A6AF-585ABCE4E719}"/>
          </ac:spMkLst>
        </pc:spChg>
        <pc:spChg chg="add mod ord">
          <ac:chgData name="Аделина Бадамшина" userId="20a027f8f0ffd544" providerId="LiveId" clId="{7007E0E9-0EF8-4729-BB26-45A33F8CA001}" dt="2025-02-05T15:32:59.632" v="1195" actId="1076"/>
          <ac:spMkLst>
            <pc:docMk/>
            <pc:sldMk cId="3005682598" sldId="264"/>
            <ac:spMk id="6" creationId="{6013EB67-B8BB-A4D3-D680-B620DE28B4B0}"/>
          </ac:spMkLst>
        </pc:spChg>
        <pc:spChg chg="add mod ord">
          <ac:chgData name="Аделина Бадамшина" userId="20a027f8f0ffd544" providerId="LiveId" clId="{7007E0E9-0EF8-4729-BB26-45A33F8CA001}" dt="2025-02-05T15:34:51.457" v="1208" actId="1076"/>
          <ac:spMkLst>
            <pc:docMk/>
            <pc:sldMk cId="3005682598" sldId="264"/>
            <ac:spMk id="7" creationId="{8BB550F3-9A1F-0FAA-BB35-1F0D382478C0}"/>
          </ac:spMkLst>
        </pc:spChg>
        <pc:spChg chg="add mod ord">
          <ac:chgData name="Аделина Бадамшина" userId="20a027f8f0ffd544" providerId="LiveId" clId="{7007E0E9-0EF8-4729-BB26-45A33F8CA001}" dt="2025-02-05T15:34:48.181" v="1207" actId="1076"/>
          <ac:spMkLst>
            <pc:docMk/>
            <pc:sldMk cId="3005682598" sldId="264"/>
            <ac:spMk id="8" creationId="{700BC69F-FC0E-7D0C-A3E2-3315AFE1BB62}"/>
          </ac:spMkLst>
        </pc:spChg>
      </pc:sldChg>
      <pc:sldChg chg="addSp delSp modSp new mod modTransition setBg">
        <pc:chgData name="Аделина Бадамшина" userId="20a027f8f0ffd544" providerId="LiveId" clId="{7007E0E9-0EF8-4729-BB26-45A33F8CA001}" dt="2025-02-05T16:57:52.838" v="3312"/>
        <pc:sldMkLst>
          <pc:docMk/>
          <pc:sldMk cId="2888851045" sldId="265"/>
        </pc:sldMkLst>
        <pc:spChg chg="mod">
          <ac:chgData name="Аделина Бадамшина" userId="20a027f8f0ffd544" providerId="LiveId" clId="{7007E0E9-0EF8-4729-BB26-45A33F8CA001}" dt="2025-02-05T15:36:01.596" v="1221" actId="1076"/>
          <ac:spMkLst>
            <pc:docMk/>
            <pc:sldMk cId="2888851045" sldId="265"/>
            <ac:spMk id="2" creationId="{A4C002D3-ACFB-4FC8-E849-4DE83A8B1E2D}"/>
          </ac:spMkLst>
        </pc:spChg>
        <pc:spChg chg="del">
          <ac:chgData name="Аделина Бадамшина" userId="20a027f8f0ffd544" providerId="LiveId" clId="{7007E0E9-0EF8-4729-BB26-45A33F8CA001}" dt="2025-02-05T15:35:03.572" v="1209" actId="21"/>
          <ac:spMkLst>
            <pc:docMk/>
            <pc:sldMk cId="2888851045" sldId="265"/>
            <ac:spMk id="3" creationId="{E315AC39-6E23-6493-A610-799429120363}"/>
          </ac:spMkLst>
        </pc:spChg>
        <pc:spChg chg="mod">
          <ac:chgData name="Аделина Бадамшина" userId="20a027f8f0ffd544" providerId="LiveId" clId="{7007E0E9-0EF8-4729-BB26-45A33F8CA001}" dt="2025-02-05T15:36:38.389" v="1228" actId="1076"/>
          <ac:spMkLst>
            <pc:docMk/>
            <pc:sldMk cId="2888851045" sldId="265"/>
            <ac:spMk id="4" creationId="{35319173-F990-2B8B-0236-8A0B034261E1}"/>
          </ac:spMkLst>
        </pc:spChg>
        <pc:spChg chg="add mod ord">
          <ac:chgData name="Аделина Бадамшина" userId="20a027f8f0ffd544" providerId="LiveId" clId="{7007E0E9-0EF8-4729-BB26-45A33F8CA001}" dt="2025-02-05T15:36:20.437" v="1224" actId="167"/>
          <ac:spMkLst>
            <pc:docMk/>
            <pc:sldMk cId="2888851045" sldId="265"/>
            <ac:spMk id="5" creationId="{2EC6C2FD-CA94-CABE-6B44-EEA10B87D8E8}"/>
          </ac:spMkLst>
        </pc:spChg>
        <pc:spChg chg="add mod ord">
          <ac:chgData name="Аделина Бадамшина" userId="20a027f8f0ffd544" providerId="LiveId" clId="{7007E0E9-0EF8-4729-BB26-45A33F8CA001}" dt="2025-02-05T15:36:18.360" v="1223" actId="167"/>
          <ac:spMkLst>
            <pc:docMk/>
            <pc:sldMk cId="2888851045" sldId="265"/>
            <ac:spMk id="6" creationId="{4B387A36-2FB2-6B4E-FFF8-E7C7E0EE8C75}"/>
          </ac:spMkLst>
        </pc:spChg>
        <pc:spChg chg="add mod ord">
          <ac:chgData name="Аделина Бадамшина" userId="20a027f8f0ffd544" providerId="LiveId" clId="{7007E0E9-0EF8-4729-BB26-45A33F8CA001}" dt="2025-02-05T15:37:39.424" v="1233" actId="167"/>
          <ac:spMkLst>
            <pc:docMk/>
            <pc:sldMk cId="2888851045" sldId="265"/>
            <ac:spMk id="7" creationId="{2212711D-320A-51AC-A006-F2A0F4AF80BE}"/>
          </ac:spMkLst>
        </pc:spChg>
        <pc:spChg chg="add mod ord">
          <ac:chgData name="Аделина Бадамшина" userId="20a027f8f0ffd544" providerId="LiveId" clId="{7007E0E9-0EF8-4729-BB26-45A33F8CA001}" dt="2025-02-05T15:38:26.816" v="1240" actId="167"/>
          <ac:spMkLst>
            <pc:docMk/>
            <pc:sldMk cId="2888851045" sldId="265"/>
            <ac:spMk id="8" creationId="{D537E7F0-1CF5-DB82-A1D2-EAEE2C027C2A}"/>
          </ac:spMkLst>
        </pc:spChg>
      </pc:sldChg>
      <pc:sldChg chg="addSp delSp modSp new mod modTransition setBg">
        <pc:chgData name="Аделина Бадамшина" userId="20a027f8f0ffd544" providerId="LiveId" clId="{7007E0E9-0EF8-4729-BB26-45A33F8CA001}" dt="2025-02-05T16:57:56.010" v="3313"/>
        <pc:sldMkLst>
          <pc:docMk/>
          <pc:sldMk cId="657216511" sldId="266"/>
        </pc:sldMkLst>
        <pc:spChg chg="mod">
          <ac:chgData name="Аделина Бадамшина" userId="20a027f8f0ffd544" providerId="LiveId" clId="{7007E0E9-0EF8-4729-BB26-45A33F8CA001}" dt="2025-02-05T15:39:07.789" v="1245" actId="1076"/>
          <ac:spMkLst>
            <pc:docMk/>
            <pc:sldMk cId="657216511" sldId="266"/>
            <ac:spMk id="2" creationId="{181240FF-FB24-034C-F481-9D4C0D93C02B}"/>
          </ac:spMkLst>
        </pc:spChg>
        <pc:spChg chg="del">
          <ac:chgData name="Аделина Бадамшина" userId="20a027f8f0ffd544" providerId="LiveId" clId="{7007E0E9-0EF8-4729-BB26-45A33F8CA001}" dt="2025-02-05T15:38:46.154" v="1241" actId="21"/>
          <ac:spMkLst>
            <pc:docMk/>
            <pc:sldMk cId="657216511" sldId="266"/>
            <ac:spMk id="3" creationId="{03A84416-0283-F1A2-A18C-EF8008E5FB5C}"/>
          </ac:spMkLst>
        </pc:spChg>
        <pc:spChg chg="mod">
          <ac:chgData name="Аделина Бадамшина" userId="20a027f8f0ffd544" providerId="LiveId" clId="{7007E0E9-0EF8-4729-BB26-45A33F8CA001}" dt="2025-02-05T15:41:06.896" v="1267" actId="14100"/>
          <ac:spMkLst>
            <pc:docMk/>
            <pc:sldMk cId="657216511" sldId="266"/>
            <ac:spMk id="4" creationId="{D8950359-D301-627B-CA31-D5AB83A26B84}"/>
          </ac:spMkLst>
        </pc:spChg>
        <pc:spChg chg="add mod ord">
          <ac:chgData name="Аделина Бадамшина" userId="20a027f8f0ffd544" providerId="LiveId" clId="{7007E0E9-0EF8-4729-BB26-45A33F8CA001}" dt="2025-02-05T15:40:39.600" v="1261" actId="167"/>
          <ac:spMkLst>
            <pc:docMk/>
            <pc:sldMk cId="657216511" sldId="266"/>
            <ac:spMk id="5" creationId="{0692999B-374A-3C50-DF2F-0CBF1665E5AD}"/>
          </ac:spMkLst>
        </pc:spChg>
        <pc:spChg chg="add mod ord">
          <ac:chgData name="Аделина Бадамшина" userId="20a027f8f0ffd544" providerId="LiveId" clId="{7007E0E9-0EF8-4729-BB26-45A33F8CA001}" dt="2025-02-05T15:40:47.751" v="1265" actId="1076"/>
          <ac:spMkLst>
            <pc:docMk/>
            <pc:sldMk cId="657216511" sldId="266"/>
            <ac:spMk id="6" creationId="{C8F278B7-2029-03EA-A919-491A390404A2}"/>
          </ac:spMkLst>
        </pc:spChg>
        <pc:spChg chg="add mod ord">
          <ac:chgData name="Аделина Бадамшина" userId="20a027f8f0ffd544" providerId="LiveId" clId="{7007E0E9-0EF8-4729-BB26-45A33F8CA001}" dt="2025-02-05T15:41:57.356" v="1278" actId="1076"/>
          <ac:spMkLst>
            <pc:docMk/>
            <pc:sldMk cId="657216511" sldId="266"/>
            <ac:spMk id="7" creationId="{55632D56-A4A5-42E3-DEAD-75E006C6CFC3}"/>
          </ac:spMkLst>
        </pc:spChg>
        <pc:spChg chg="add mod ord">
          <ac:chgData name="Аделина Бадамшина" userId="20a027f8f0ffd544" providerId="LiveId" clId="{7007E0E9-0EF8-4729-BB26-45A33F8CA001}" dt="2025-02-05T15:41:42.835" v="1274" actId="167"/>
          <ac:spMkLst>
            <pc:docMk/>
            <pc:sldMk cId="657216511" sldId="266"/>
            <ac:spMk id="8" creationId="{7B5A648A-1E02-0F87-AAC9-D8C16392966D}"/>
          </ac:spMkLst>
        </pc:spChg>
      </pc:sldChg>
      <pc:sldChg chg="addSp delSp modSp new mod modTransition setBg">
        <pc:chgData name="Аделина Бадамшина" userId="20a027f8f0ffd544" providerId="LiveId" clId="{7007E0E9-0EF8-4729-BB26-45A33F8CA001}" dt="2025-02-05T16:57:58.538" v="3314"/>
        <pc:sldMkLst>
          <pc:docMk/>
          <pc:sldMk cId="1228867015" sldId="267"/>
        </pc:sldMkLst>
        <pc:spChg chg="mod">
          <ac:chgData name="Аделина Бадамшина" userId="20a027f8f0ffd544" providerId="LiveId" clId="{7007E0E9-0EF8-4729-BB26-45A33F8CA001}" dt="2025-02-05T15:47:28.043" v="1328" actId="1076"/>
          <ac:spMkLst>
            <pc:docMk/>
            <pc:sldMk cId="1228867015" sldId="267"/>
            <ac:spMk id="2" creationId="{461350CC-C00F-A8E6-FC06-0B4F02F862AA}"/>
          </ac:spMkLst>
        </pc:spChg>
        <pc:spChg chg="del mod">
          <ac:chgData name="Аделина Бадамшина" userId="20a027f8f0ffd544" providerId="LiveId" clId="{7007E0E9-0EF8-4729-BB26-45A33F8CA001}" dt="2025-02-05T15:47:53.243" v="1329" actId="12084"/>
          <ac:spMkLst>
            <pc:docMk/>
            <pc:sldMk cId="1228867015" sldId="267"/>
            <ac:spMk id="3" creationId="{37FDBBAD-C669-6CA7-45D8-0160281FE708}"/>
          </ac:spMkLst>
        </pc:spChg>
        <pc:spChg chg="del mod">
          <ac:chgData name="Аделина Бадамшина" userId="20a027f8f0ffd544" providerId="LiveId" clId="{7007E0E9-0EF8-4729-BB26-45A33F8CA001}" dt="2025-02-05T15:46:00.614" v="1310" actId="21"/>
          <ac:spMkLst>
            <pc:docMk/>
            <pc:sldMk cId="1228867015" sldId="267"/>
            <ac:spMk id="4" creationId="{7E4790DB-7E1A-5B26-4DCB-6CC53FA5F3E1}"/>
          </ac:spMkLst>
        </pc:spChg>
        <pc:spChg chg="add del mod">
          <ac:chgData name="Аделина Бадамшина" userId="20a027f8f0ffd544" providerId="LiveId" clId="{7007E0E9-0EF8-4729-BB26-45A33F8CA001}" dt="2025-02-05T15:45:01.751" v="1294" actId="21"/>
          <ac:spMkLst>
            <pc:docMk/>
            <pc:sldMk cId="1228867015" sldId="267"/>
            <ac:spMk id="5" creationId="{83079203-2CC9-86EC-37FE-51C668A3F15A}"/>
          </ac:spMkLst>
        </pc:spChg>
        <pc:spChg chg="add mod">
          <ac:chgData name="Аделина Бадамшина" userId="20a027f8f0ffd544" providerId="LiveId" clId="{7007E0E9-0EF8-4729-BB26-45A33F8CA001}" dt="2025-02-05T15:45:01.224" v="1293" actId="767"/>
          <ac:spMkLst>
            <pc:docMk/>
            <pc:sldMk cId="1228867015" sldId="267"/>
            <ac:spMk id="6" creationId="{9EA8CC1E-7D18-A488-296B-96A3D4FE7655}"/>
          </ac:spMkLst>
        </pc:spChg>
        <pc:spChg chg="add mod">
          <ac:chgData name="Аделина Бадамшина" userId="20a027f8f0ffd544" providerId="LiveId" clId="{7007E0E9-0EF8-4729-BB26-45A33F8CA001}" dt="2025-02-05T15:47:07.595" v="1323" actId="1076"/>
          <ac:spMkLst>
            <pc:docMk/>
            <pc:sldMk cId="1228867015" sldId="267"/>
            <ac:spMk id="7" creationId="{0B948CA8-3F0D-8ACE-E94C-28B53B8DF8A2}"/>
          </ac:spMkLst>
        </pc:spChg>
        <pc:spChg chg="add del mod">
          <ac:chgData name="Аделина Бадамшина" userId="20a027f8f0ffd544" providerId="LiveId" clId="{7007E0E9-0EF8-4729-BB26-45A33F8CA001}" dt="2025-02-05T15:46:04.759" v="1311" actId="21"/>
          <ac:spMkLst>
            <pc:docMk/>
            <pc:sldMk cId="1228867015" sldId="267"/>
            <ac:spMk id="9" creationId="{34D678A0-4687-DF20-8828-E2E2EAEED7AC}"/>
          </ac:spMkLst>
        </pc:spChg>
        <pc:spChg chg="add mod ord">
          <ac:chgData name="Аделина Бадамшина" userId="20a027f8f0ffd544" providerId="LiveId" clId="{7007E0E9-0EF8-4729-BB26-45A33F8CA001}" dt="2025-02-05T15:49:54.575" v="1561" actId="14861"/>
          <ac:spMkLst>
            <pc:docMk/>
            <pc:sldMk cId="1228867015" sldId="267"/>
            <ac:spMk id="11" creationId="{3EBDCC69-C59E-589A-0A90-7AC7E7FC0709}"/>
          </ac:spMkLst>
        </pc:spChg>
        <pc:graphicFrameChg chg="add mod">
          <ac:chgData name="Аделина Бадамшина" userId="20a027f8f0ffd544" providerId="LiveId" clId="{7007E0E9-0EF8-4729-BB26-45A33F8CA001}" dt="2025-02-05T15:48:30.155" v="1336" actId="14100"/>
          <ac:graphicFrameMkLst>
            <pc:docMk/>
            <pc:sldMk cId="1228867015" sldId="267"/>
            <ac:graphicFrameMk id="10" creationId="{3A7182E4-714C-0BB7-04B9-901EBF4380A3}"/>
          </ac:graphicFrameMkLst>
        </pc:graphicFrameChg>
      </pc:sldChg>
      <pc:sldChg chg="addSp delSp modSp new mod modTransition setBg">
        <pc:chgData name="Аделина Бадамшина" userId="20a027f8f0ffd544" providerId="LiveId" clId="{7007E0E9-0EF8-4729-BB26-45A33F8CA001}" dt="2025-02-05T16:58:01.298" v="3315"/>
        <pc:sldMkLst>
          <pc:docMk/>
          <pc:sldMk cId="2110405654" sldId="268"/>
        </pc:sldMkLst>
        <pc:spChg chg="mod">
          <ac:chgData name="Аделина Бадамшина" userId="20a027f8f0ffd544" providerId="LiveId" clId="{7007E0E9-0EF8-4729-BB26-45A33F8CA001}" dt="2025-02-05T15:52:20.987" v="1595" actId="1076"/>
          <ac:spMkLst>
            <pc:docMk/>
            <pc:sldMk cId="2110405654" sldId="268"/>
            <ac:spMk id="2" creationId="{1D5BDDBB-57F5-C2F3-4796-63B2E204A73F}"/>
          </ac:spMkLst>
        </pc:spChg>
        <pc:spChg chg="del">
          <ac:chgData name="Аделина Бадамшина" userId="20a027f8f0ffd544" providerId="LiveId" clId="{7007E0E9-0EF8-4729-BB26-45A33F8CA001}" dt="2025-02-05T15:50:10.090" v="1562" actId="21"/>
          <ac:spMkLst>
            <pc:docMk/>
            <pc:sldMk cId="2110405654" sldId="268"/>
            <ac:spMk id="3" creationId="{BA20A690-9D59-65A3-4757-33477410D9B7}"/>
          </ac:spMkLst>
        </pc:spChg>
        <pc:spChg chg="mod">
          <ac:chgData name="Аделина Бадамшина" userId="20a027f8f0ffd544" providerId="LiveId" clId="{7007E0E9-0EF8-4729-BB26-45A33F8CA001}" dt="2025-02-05T15:55:43.852" v="1770" actId="1076"/>
          <ac:spMkLst>
            <pc:docMk/>
            <pc:sldMk cId="2110405654" sldId="268"/>
            <ac:spMk id="4" creationId="{E1B1877F-6219-F196-2349-70CC811DC1CF}"/>
          </ac:spMkLst>
        </pc:spChg>
        <pc:spChg chg="add del mod">
          <ac:chgData name="Аделина Бадамшина" userId="20a027f8f0ffd544" providerId="LiveId" clId="{7007E0E9-0EF8-4729-BB26-45A33F8CA001}" dt="2025-02-05T15:53:00.130" v="1665" actId="12084"/>
          <ac:spMkLst>
            <pc:docMk/>
            <pc:sldMk cId="2110405654" sldId="268"/>
            <ac:spMk id="5" creationId="{BA20A690-9D59-65A3-4757-33477410D9B7}"/>
          </ac:spMkLst>
        </pc:spChg>
        <pc:spChg chg="add del mod ord">
          <ac:chgData name="Аделина Бадамшина" userId="20a027f8f0ffd544" providerId="LiveId" clId="{7007E0E9-0EF8-4729-BB26-45A33F8CA001}" dt="2025-02-05T15:51:55.882" v="1589" actId="21"/>
          <ac:spMkLst>
            <pc:docMk/>
            <pc:sldMk cId="2110405654" sldId="268"/>
            <ac:spMk id="6" creationId="{5560B966-EDFA-0192-91E4-C0508AF99B95}"/>
          </ac:spMkLst>
        </pc:spChg>
        <pc:spChg chg="add mod ord">
          <ac:chgData name="Аделина Бадамшина" userId="20a027f8f0ffd544" providerId="LiveId" clId="{7007E0E9-0EF8-4729-BB26-45A33F8CA001}" dt="2025-02-05T15:52:38.375" v="1661" actId="14861"/>
          <ac:spMkLst>
            <pc:docMk/>
            <pc:sldMk cId="2110405654" sldId="268"/>
            <ac:spMk id="7" creationId="{BCB880DF-8C94-32E0-2230-22FFFE8DCB9B}"/>
          </ac:spMkLst>
        </pc:spChg>
        <pc:spChg chg="add mod">
          <ac:chgData name="Аделина Бадамшина" userId="20a027f8f0ffd544" providerId="LiveId" clId="{7007E0E9-0EF8-4729-BB26-45A33F8CA001}" dt="2025-02-05T15:56:35.602" v="1776" actId="1076"/>
          <ac:spMkLst>
            <pc:docMk/>
            <pc:sldMk cId="2110405654" sldId="268"/>
            <ac:spMk id="9" creationId="{6301267C-AC7E-A2C5-4DD9-E46A1AB8E948}"/>
          </ac:spMkLst>
        </pc:spChg>
        <pc:graphicFrameChg chg="add mod modGraphic">
          <ac:chgData name="Аделина Бадамшина" userId="20a027f8f0ffd544" providerId="LiveId" clId="{7007E0E9-0EF8-4729-BB26-45A33F8CA001}" dt="2025-02-05T15:55:46.930" v="1771" actId="1076"/>
          <ac:graphicFrameMkLst>
            <pc:docMk/>
            <pc:sldMk cId="2110405654" sldId="268"/>
            <ac:graphicFrameMk id="8" creationId="{149E4955-4567-03CC-1124-BDAEF40B9F57}"/>
          </ac:graphicFrameMkLst>
        </pc:graphicFrameChg>
        <pc:picChg chg="add mod">
          <ac:chgData name="Аделина Бадамшина" userId="20a027f8f0ffd544" providerId="LiveId" clId="{7007E0E9-0EF8-4729-BB26-45A33F8CA001}" dt="2025-02-05T15:57:48.262" v="1781" actId="1076"/>
          <ac:picMkLst>
            <pc:docMk/>
            <pc:sldMk cId="2110405654" sldId="268"/>
            <ac:picMk id="11" creationId="{8F8B2E67-AAB8-B335-3BC2-9FAA18F3C555}"/>
          </ac:picMkLst>
        </pc:picChg>
      </pc:sldChg>
      <pc:sldChg chg="addSp delSp modSp new mod modTransition setBg">
        <pc:chgData name="Аделина Бадамшина" userId="20a027f8f0ffd544" providerId="LiveId" clId="{7007E0E9-0EF8-4729-BB26-45A33F8CA001}" dt="2025-02-05T16:58:03.882" v="3316"/>
        <pc:sldMkLst>
          <pc:docMk/>
          <pc:sldMk cId="2793372895" sldId="269"/>
        </pc:sldMkLst>
        <pc:spChg chg="mod">
          <ac:chgData name="Аделина Бадамшина" userId="20a027f8f0ffd544" providerId="LiveId" clId="{7007E0E9-0EF8-4729-BB26-45A33F8CA001}" dt="2025-02-05T16:06:17.825" v="1818" actId="1076"/>
          <ac:spMkLst>
            <pc:docMk/>
            <pc:sldMk cId="2793372895" sldId="269"/>
            <ac:spMk id="2" creationId="{42B3426E-C368-071D-CABA-4828C6A01243}"/>
          </ac:spMkLst>
        </pc:spChg>
        <pc:spChg chg="del">
          <ac:chgData name="Аделина Бадамшина" userId="20a027f8f0ffd544" providerId="LiveId" clId="{7007E0E9-0EF8-4729-BB26-45A33F8CA001}" dt="2025-02-05T15:59:26.885" v="1782" actId="21"/>
          <ac:spMkLst>
            <pc:docMk/>
            <pc:sldMk cId="2793372895" sldId="269"/>
            <ac:spMk id="3" creationId="{0C46D237-A432-D08A-D11E-47BAFAC62240}"/>
          </ac:spMkLst>
        </pc:spChg>
        <pc:spChg chg="add del mod">
          <ac:chgData name="Аделина Бадамшина" userId="20a027f8f0ffd544" providerId="LiveId" clId="{7007E0E9-0EF8-4729-BB26-45A33F8CA001}" dt="2025-02-05T16:05:44.695" v="1807" actId="12084"/>
          <ac:spMkLst>
            <pc:docMk/>
            <pc:sldMk cId="2793372895" sldId="269"/>
            <ac:spMk id="4" creationId="{6393C7FE-A005-E5C9-6186-7D6F7A2BD728}"/>
          </ac:spMkLst>
        </pc:spChg>
        <pc:spChg chg="add mod">
          <ac:chgData name="Аделина Бадамшина" userId="20a027f8f0ffd544" providerId="LiveId" clId="{7007E0E9-0EF8-4729-BB26-45A33F8CA001}" dt="2025-02-05T16:07:07.388" v="1825" actId="255"/>
          <ac:spMkLst>
            <pc:docMk/>
            <pc:sldMk cId="2793372895" sldId="269"/>
            <ac:spMk id="5" creationId="{D2C30D00-703E-3625-57D5-8D7CB362EEDB}"/>
          </ac:spMkLst>
        </pc:spChg>
        <pc:spChg chg="add mod ord">
          <ac:chgData name="Аделина Бадамшина" userId="20a027f8f0ffd544" providerId="LiveId" clId="{7007E0E9-0EF8-4729-BB26-45A33F8CA001}" dt="2025-02-05T16:17:45.839" v="1981" actId="167"/>
          <ac:spMkLst>
            <pc:docMk/>
            <pc:sldMk cId="2793372895" sldId="269"/>
            <ac:spMk id="8" creationId="{84FD413F-DF51-27B0-6EFB-7A28027BF571}"/>
          </ac:spMkLst>
        </pc:spChg>
        <pc:spChg chg="add del">
          <ac:chgData name="Аделина Бадамшина" userId="20a027f8f0ffd544" providerId="LiveId" clId="{7007E0E9-0EF8-4729-BB26-45A33F8CA001}" dt="2025-02-05T16:05:24.917" v="1806" actId="26606"/>
          <ac:spMkLst>
            <pc:docMk/>
            <pc:sldMk cId="2793372895" sldId="269"/>
            <ac:spMk id="11" creationId="{2E442304-DDBD-4F7B-8017-36BCC863FB40}"/>
          </ac:spMkLst>
        </pc:spChg>
        <pc:spChg chg="add del">
          <ac:chgData name="Аделина Бадамшина" userId="20a027f8f0ffd544" providerId="LiveId" clId="{7007E0E9-0EF8-4729-BB26-45A33F8CA001}" dt="2025-02-05T16:05:24.917" v="1806" actId="26606"/>
          <ac:spMkLst>
            <pc:docMk/>
            <pc:sldMk cId="2793372895" sldId="269"/>
            <ac:spMk id="13" creationId="{5E107275-3853-46FD-A241-DE4355A42675}"/>
          </ac:spMkLst>
        </pc:spChg>
        <pc:graphicFrameChg chg="add mod modGraphic">
          <ac:chgData name="Аделина Бадамшина" userId="20a027f8f0ffd544" providerId="LiveId" clId="{7007E0E9-0EF8-4729-BB26-45A33F8CA001}" dt="2025-02-05T16:17:10.459" v="1973" actId="14100"/>
          <ac:graphicFrameMkLst>
            <pc:docMk/>
            <pc:sldMk cId="2793372895" sldId="269"/>
            <ac:graphicFrameMk id="6" creationId="{F31BFE63-5CD6-9BBB-C7AE-08A606E2D299}"/>
          </ac:graphicFrameMkLst>
        </pc:graphicFrameChg>
        <pc:graphicFrameChg chg="add del">
          <ac:chgData name="Аделина Бадамшина" userId="20a027f8f0ffd544" providerId="LiveId" clId="{7007E0E9-0EF8-4729-BB26-45A33F8CA001}" dt="2025-02-05T16:05:24.917" v="1806" actId="26606"/>
          <ac:graphicFrameMkLst>
            <pc:docMk/>
            <pc:sldMk cId="2793372895" sldId="269"/>
            <ac:graphicFrameMk id="7" creationId="{F50F9FC1-3B27-8A97-BE55-119DF2F940CD}"/>
          </ac:graphicFrameMkLst>
        </pc:graphicFrameChg>
      </pc:sldChg>
      <pc:sldChg chg="addSp delSp modSp new mod modTransition setBg">
        <pc:chgData name="Аделина Бадамшина" userId="20a027f8f0ffd544" providerId="LiveId" clId="{7007E0E9-0EF8-4729-BB26-45A33F8CA001}" dt="2025-02-05T16:58:06.593" v="3317"/>
        <pc:sldMkLst>
          <pc:docMk/>
          <pc:sldMk cId="1231929912" sldId="270"/>
        </pc:sldMkLst>
        <pc:spChg chg="mod">
          <ac:chgData name="Аделина Бадамшина" userId="20a027f8f0ffd544" providerId="LiveId" clId="{7007E0E9-0EF8-4729-BB26-45A33F8CA001}" dt="2025-02-05T16:21:17.215" v="2010" actId="1076"/>
          <ac:spMkLst>
            <pc:docMk/>
            <pc:sldMk cId="1231929912" sldId="270"/>
            <ac:spMk id="2" creationId="{0C7C65D0-9785-123A-F361-AD96101C1417}"/>
          </ac:spMkLst>
        </pc:spChg>
        <pc:spChg chg="del mod">
          <ac:chgData name="Аделина Бадамшина" userId="20a027f8f0ffd544" providerId="LiveId" clId="{7007E0E9-0EF8-4729-BB26-45A33F8CA001}" dt="2025-02-05T16:20:00.962" v="2000" actId="12084"/>
          <ac:spMkLst>
            <pc:docMk/>
            <pc:sldMk cId="1231929912" sldId="270"/>
            <ac:spMk id="3" creationId="{730D3687-1C96-059D-50B6-7FC6DA7EBFF1}"/>
          </ac:spMkLst>
        </pc:spChg>
        <pc:spChg chg="mod">
          <ac:chgData name="Аделина Бадамшина" userId="20a027f8f0ffd544" providerId="LiveId" clId="{7007E0E9-0EF8-4729-BB26-45A33F8CA001}" dt="2025-02-05T16:21:04.670" v="2008" actId="1076"/>
          <ac:spMkLst>
            <pc:docMk/>
            <pc:sldMk cId="1231929912" sldId="270"/>
            <ac:spMk id="4" creationId="{BA80798D-8AD7-56D5-3A78-5745E7DD5000}"/>
          </ac:spMkLst>
        </pc:spChg>
        <pc:spChg chg="add mod ord">
          <ac:chgData name="Аделина Бадамшина" userId="20a027f8f0ffd544" providerId="LiveId" clId="{7007E0E9-0EF8-4729-BB26-45A33F8CA001}" dt="2025-02-05T16:25:52.906" v="2022" actId="167"/>
          <ac:spMkLst>
            <pc:docMk/>
            <pc:sldMk cId="1231929912" sldId="270"/>
            <ac:spMk id="6" creationId="{54F81FD9-DA22-6912-1344-91C4E2823182}"/>
          </ac:spMkLst>
        </pc:spChg>
        <pc:graphicFrameChg chg="add mod">
          <ac:chgData name="Аделина Бадамшина" userId="20a027f8f0ffd544" providerId="LiveId" clId="{7007E0E9-0EF8-4729-BB26-45A33F8CA001}" dt="2025-02-05T16:25:03.573" v="2014"/>
          <ac:graphicFrameMkLst>
            <pc:docMk/>
            <pc:sldMk cId="1231929912" sldId="270"/>
            <ac:graphicFrameMk id="5" creationId="{4E0A3C13-4C37-4E18-8AF5-9C34C86F312E}"/>
          </ac:graphicFrameMkLst>
        </pc:graphicFrameChg>
      </pc:sldChg>
      <pc:sldChg chg="addSp delSp modSp new mod modTransition setBg">
        <pc:chgData name="Аделина Бадамшина" userId="20a027f8f0ffd544" providerId="LiveId" clId="{7007E0E9-0EF8-4729-BB26-45A33F8CA001}" dt="2025-02-05T17:41:48.362" v="3555" actId="20577"/>
        <pc:sldMkLst>
          <pc:docMk/>
          <pc:sldMk cId="1694032034" sldId="271"/>
        </pc:sldMkLst>
        <pc:spChg chg="mod">
          <ac:chgData name="Аделина Бадамшина" userId="20a027f8f0ffd544" providerId="LiveId" clId="{7007E0E9-0EF8-4729-BB26-45A33F8CA001}" dt="2025-02-05T16:28:33.396" v="2088" actId="1076"/>
          <ac:spMkLst>
            <pc:docMk/>
            <pc:sldMk cId="1694032034" sldId="271"/>
            <ac:spMk id="2" creationId="{9EAE52E4-4407-5C05-88F1-7DD07579B638}"/>
          </ac:spMkLst>
        </pc:spChg>
        <pc:spChg chg="del">
          <ac:chgData name="Аделина Бадамшина" userId="20a027f8f0ffd544" providerId="LiveId" clId="{7007E0E9-0EF8-4729-BB26-45A33F8CA001}" dt="2025-02-05T16:27:09.917" v="2023" actId="931"/>
          <ac:spMkLst>
            <pc:docMk/>
            <pc:sldMk cId="1694032034" sldId="271"/>
            <ac:spMk id="3" creationId="{D016A848-37E6-45A3-49A8-CE2419B12753}"/>
          </ac:spMkLst>
        </pc:spChg>
        <pc:spChg chg="mod">
          <ac:chgData name="Аделина Бадамшина" userId="20a027f8f0ffd544" providerId="LiveId" clId="{7007E0E9-0EF8-4729-BB26-45A33F8CA001}" dt="2025-02-05T17:41:48.362" v="3555" actId="20577"/>
          <ac:spMkLst>
            <pc:docMk/>
            <pc:sldMk cId="1694032034" sldId="271"/>
            <ac:spMk id="4" creationId="{2EE373D8-0BEB-50B7-061A-B2BD4CF00AA8}"/>
          </ac:spMkLst>
        </pc:spChg>
        <pc:spChg chg="add mod ord">
          <ac:chgData name="Аделина Бадамшина" userId="20a027f8f0ffd544" providerId="LiveId" clId="{7007E0E9-0EF8-4729-BB26-45A33F8CA001}" dt="2025-02-05T16:28:49.913" v="2092" actId="167"/>
          <ac:spMkLst>
            <pc:docMk/>
            <pc:sldMk cId="1694032034" sldId="271"/>
            <ac:spMk id="7" creationId="{B0552792-BF65-C36E-121C-B68E312FD2A0}"/>
          </ac:spMkLst>
        </pc:spChg>
        <pc:spChg chg="add mod ord">
          <ac:chgData name="Аделина Бадамшина" userId="20a027f8f0ffd544" providerId="LiveId" clId="{7007E0E9-0EF8-4729-BB26-45A33F8CA001}" dt="2025-02-05T16:30:03.790" v="2154" actId="1076"/>
          <ac:spMkLst>
            <pc:docMk/>
            <pc:sldMk cId="1694032034" sldId="271"/>
            <ac:spMk id="8" creationId="{44ADE9F8-3E37-2219-A70B-60C696FD1617}"/>
          </ac:spMkLst>
        </pc:spChg>
        <pc:picChg chg="add mod">
          <ac:chgData name="Аделина Бадамшина" userId="20a027f8f0ffd544" providerId="LiveId" clId="{7007E0E9-0EF8-4729-BB26-45A33F8CA001}" dt="2025-02-05T16:29:32.717" v="2149" actId="207"/>
          <ac:picMkLst>
            <pc:docMk/>
            <pc:sldMk cId="1694032034" sldId="271"/>
            <ac:picMk id="6" creationId="{C37D2E74-BE94-C805-385D-7ADBCBEEE471}"/>
          </ac:picMkLst>
        </pc:picChg>
      </pc:sldChg>
      <pc:sldChg chg="addSp delSp modSp new mod modTransition setBg">
        <pc:chgData name="Аделина Бадамшина" userId="20a027f8f0ffd544" providerId="LiveId" clId="{7007E0E9-0EF8-4729-BB26-45A33F8CA001}" dt="2025-02-05T16:58:13.144" v="3319"/>
        <pc:sldMkLst>
          <pc:docMk/>
          <pc:sldMk cId="2995013486" sldId="272"/>
        </pc:sldMkLst>
        <pc:spChg chg="mod">
          <ac:chgData name="Аделина Бадамшина" userId="20a027f8f0ffd544" providerId="LiveId" clId="{7007E0E9-0EF8-4729-BB26-45A33F8CA001}" dt="2025-02-05T16:32:08.100" v="2170" actId="14100"/>
          <ac:spMkLst>
            <pc:docMk/>
            <pc:sldMk cId="2995013486" sldId="272"/>
            <ac:spMk id="2" creationId="{5AE80582-B3BD-C78D-E597-0C57021A7D21}"/>
          </ac:spMkLst>
        </pc:spChg>
        <pc:spChg chg="mod">
          <ac:chgData name="Аделина Бадамшина" userId="20a027f8f0ffd544" providerId="LiveId" clId="{7007E0E9-0EF8-4729-BB26-45A33F8CA001}" dt="2025-02-05T16:33:35.237" v="2240" actId="1076"/>
          <ac:spMkLst>
            <pc:docMk/>
            <pc:sldMk cId="2995013486" sldId="272"/>
            <ac:spMk id="3" creationId="{5D761DAA-73EF-F465-20B1-9EB47F45CB06}"/>
          </ac:spMkLst>
        </pc:spChg>
        <pc:spChg chg="del mod">
          <ac:chgData name="Аделина Бадамшина" userId="20a027f8f0ffd544" providerId="LiveId" clId="{7007E0E9-0EF8-4729-BB26-45A33F8CA001}" dt="2025-02-05T16:30:59.141" v="2158" actId="21"/>
          <ac:spMkLst>
            <pc:docMk/>
            <pc:sldMk cId="2995013486" sldId="272"/>
            <ac:spMk id="4" creationId="{9803CED2-918B-880B-0F18-4C2BF154FDBA}"/>
          </ac:spMkLst>
        </pc:spChg>
        <pc:spChg chg="add del mod">
          <ac:chgData name="Аделина Бадамшина" userId="20a027f8f0ffd544" providerId="LiveId" clId="{7007E0E9-0EF8-4729-BB26-45A33F8CA001}" dt="2025-02-05T16:31:02.897" v="2159" actId="21"/>
          <ac:spMkLst>
            <pc:docMk/>
            <pc:sldMk cId="2995013486" sldId="272"/>
            <ac:spMk id="6" creationId="{C6B161D7-91CA-51EB-53DB-6B0DFC7F5E56}"/>
          </ac:spMkLst>
        </pc:spChg>
        <pc:spChg chg="add mod ord">
          <ac:chgData name="Аделина Бадамшина" userId="20a027f8f0ffd544" providerId="LiveId" clId="{7007E0E9-0EF8-4729-BB26-45A33F8CA001}" dt="2025-02-05T16:32:43.710" v="2174" actId="1076"/>
          <ac:spMkLst>
            <pc:docMk/>
            <pc:sldMk cId="2995013486" sldId="272"/>
            <ac:spMk id="7" creationId="{5F99A609-CEBF-3025-3DFE-086C00034C3C}"/>
          </ac:spMkLst>
        </pc:spChg>
        <pc:spChg chg="add mod ord">
          <ac:chgData name="Аделина Бадамшина" userId="20a027f8f0ffd544" providerId="LiveId" clId="{7007E0E9-0EF8-4729-BB26-45A33F8CA001}" dt="2025-02-05T16:33:27.427" v="2239" actId="1076"/>
          <ac:spMkLst>
            <pc:docMk/>
            <pc:sldMk cId="2995013486" sldId="272"/>
            <ac:spMk id="8" creationId="{0D961804-E0CF-2C9A-B279-C759C08ADEAD}"/>
          </ac:spMkLst>
        </pc:spChg>
      </pc:sldChg>
      <pc:sldChg chg="addSp delSp modSp new mod modTransition setBg">
        <pc:chgData name="Аделина Бадамшина" userId="20a027f8f0ffd544" providerId="LiveId" clId="{7007E0E9-0EF8-4729-BB26-45A33F8CA001}" dt="2025-02-05T16:58:16.132" v="3320"/>
        <pc:sldMkLst>
          <pc:docMk/>
          <pc:sldMk cId="932565326" sldId="273"/>
        </pc:sldMkLst>
        <pc:spChg chg="mod">
          <ac:chgData name="Аделина Бадамшина" userId="20a027f8f0ffd544" providerId="LiveId" clId="{7007E0E9-0EF8-4729-BB26-45A33F8CA001}" dt="2025-02-05T16:34:11.776" v="2249" actId="1076"/>
          <ac:spMkLst>
            <pc:docMk/>
            <pc:sldMk cId="932565326" sldId="273"/>
            <ac:spMk id="2" creationId="{2EBF636C-48F5-BFB7-8410-60AF30754421}"/>
          </ac:spMkLst>
        </pc:spChg>
        <pc:spChg chg="mod">
          <ac:chgData name="Аделина Бадамшина" userId="20a027f8f0ffd544" providerId="LiveId" clId="{7007E0E9-0EF8-4729-BB26-45A33F8CA001}" dt="2025-02-05T16:34:07.757" v="2248" actId="1076"/>
          <ac:spMkLst>
            <pc:docMk/>
            <pc:sldMk cId="932565326" sldId="273"/>
            <ac:spMk id="3" creationId="{D894B614-93B9-40FF-7DB0-9C17FA3C2C27}"/>
          </ac:spMkLst>
        </pc:spChg>
        <pc:spChg chg="del mod">
          <ac:chgData name="Аделина Бадамшина" userId="20a027f8f0ffd544" providerId="LiveId" clId="{7007E0E9-0EF8-4729-BB26-45A33F8CA001}" dt="2025-02-05T16:33:58.119" v="2246" actId="21"/>
          <ac:spMkLst>
            <pc:docMk/>
            <pc:sldMk cId="932565326" sldId="273"/>
            <ac:spMk id="4" creationId="{E7B59889-872E-1CBB-97F8-B122EA167161}"/>
          </ac:spMkLst>
        </pc:spChg>
        <pc:spChg chg="add mod ord">
          <ac:chgData name="Аделина Бадамшина" userId="20a027f8f0ffd544" providerId="LiveId" clId="{7007E0E9-0EF8-4729-BB26-45A33F8CA001}" dt="2025-02-05T16:34:32.909" v="2252" actId="167"/>
          <ac:spMkLst>
            <pc:docMk/>
            <pc:sldMk cId="932565326" sldId="273"/>
            <ac:spMk id="5" creationId="{5FC9891A-65EE-7D56-3F58-C8F1AE2A7F65}"/>
          </ac:spMkLst>
        </pc:spChg>
        <pc:cxnChg chg="add mod">
          <ac:chgData name="Аделина Бадамшина" userId="20a027f8f0ffd544" providerId="LiveId" clId="{7007E0E9-0EF8-4729-BB26-45A33F8CA001}" dt="2025-02-05T16:34:59.236" v="2255" actId="692"/>
          <ac:cxnSpMkLst>
            <pc:docMk/>
            <pc:sldMk cId="932565326" sldId="273"/>
            <ac:cxnSpMk id="7" creationId="{33D7DF30-477A-1AA5-4259-3E96A87D517A}"/>
          </ac:cxnSpMkLst>
        </pc:cxnChg>
      </pc:sldChg>
      <pc:sldChg chg="addSp delSp modSp new mod modTransition setBg">
        <pc:chgData name="Аделина Бадамшина" userId="20a027f8f0ffd544" providerId="LiveId" clId="{7007E0E9-0EF8-4729-BB26-45A33F8CA001}" dt="2025-02-05T16:58:19.597" v="3321"/>
        <pc:sldMkLst>
          <pc:docMk/>
          <pc:sldMk cId="359133829" sldId="274"/>
        </pc:sldMkLst>
        <pc:spChg chg="mod">
          <ac:chgData name="Аделина Бадамшина" userId="20a027f8f0ffd544" providerId="LiveId" clId="{7007E0E9-0EF8-4729-BB26-45A33F8CA001}" dt="2025-02-05T16:35:33.413" v="2262" actId="1076"/>
          <ac:spMkLst>
            <pc:docMk/>
            <pc:sldMk cId="359133829" sldId="274"/>
            <ac:spMk id="2" creationId="{CF44219E-258C-5A89-8945-B200A2F80DEE}"/>
          </ac:spMkLst>
        </pc:spChg>
        <pc:spChg chg="mod">
          <ac:chgData name="Аделина Бадамшина" userId="20a027f8f0ffd544" providerId="LiveId" clId="{7007E0E9-0EF8-4729-BB26-45A33F8CA001}" dt="2025-02-05T16:35:49.148" v="2265" actId="692"/>
          <ac:spMkLst>
            <pc:docMk/>
            <pc:sldMk cId="359133829" sldId="274"/>
            <ac:spMk id="3" creationId="{08F6060D-E484-5D01-627E-17289D3D609D}"/>
          </ac:spMkLst>
        </pc:spChg>
        <pc:spChg chg="del mod">
          <ac:chgData name="Аделина Бадамшина" userId="20a027f8f0ffd544" providerId="LiveId" clId="{7007E0E9-0EF8-4729-BB26-45A33F8CA001}" dt="2025-02-05T16:35:28.762" v="2261" actId="21"/>
          <ac:spMkLst>
            <pc:docMk/>
            <pc:sldMk cId="359133829" sldId="274"/>
            <ac:spMk id="4" creationId="{2D2000A9-E775-40FA-4656-FFA0CEA90CA3}"/>
          </ac:spMkLst>
        </pc:spChg>
        <pc:spChg chg="add mod ord">
          <ac:chgData name="Аделина Бадамшина" userId="20a027f8f0ffd544" providerId="LiveId" clId="{7007E0E9-0EF8-4729-BB26-45A33F8CA001}" dt="2025-02-05T16:36:22.468" v="2270" actId="167"/>
          <ac:spMkLst>
            <pc:docMk/>
            <pc:sldMk cId="359133829" sldId="274"/>
            <ac:spMk id="5" creationId="{F739FF22-E220-522A-4769-AA179ED937CA}"/>
          </ac:spMkLst>
        </pc:spChg>
      </pc:sldChg>
      <pc:sldChg chg="new del">
        <pc:chgData name="Аделина Бадамшина" userId="20a027f8f0ffd544" providerId="LiveId" clId="{7007E0E9-0EF8-4729-BB26-45A33F8CA001}" dt="2025-02-05T14:20:28.387" v="141" actId="2696"/>
        <pc:sldMkLst>
          <pc:docMk/>
          <pc:sldMk cId="2850899906" sldId="275"/>
        </pc:sldMkLst>
      </pc:sldChg>
      <pc:sldChg chg="addSp delSp modSp new mod modTransition setBg">
        <pc:chgData name="Аделина Бадамшина" userId="20a027f8f0ffd544" providerId="LiveId" clId="{7007E0E9-0EF8-4729-BB26-45A33F8CA001}" dt="2025-02-05T16:38:38.180" v="2296"/>
        <pc:sldMkLst>
          <pc:docMk/>
          <pc:sldMk cId="3412355338" sldId="275"/>
        </pc:sldMkLst>
        <pc:spChg chg="mod ord">
          <ac:chgData name="Аделина Бадамшина" userId="20a027f8f0ffd544" providerId="LiveId" clId="{7007E0E9-0EF8-4729-BB26-45A33F8CA001}" dt="2025-02-05T16:37:50.572" v="2285" actId="1076"/>
          <ac:spMkLst>
            <pc:docMk/>
            <pc:sldMk cId="3412355338" sldId="275"/>
            <ac:spMk id="2" creationId="{9B3ACF8E-E0DA-91EB-8D30-467CB00B9A6B}"/>
          </ac:spMkLst>
        </pc:spChg>
        <pc:spChg chg="del">
          <ac:chgData name="Аделина Бадамшина" userId="20a027f8f0ffd544" providerId="LiveId" clId="{7007E0E9-0EF8-4729-BB26-45A33F8CA001}" dt="2025-02-05T14:20:51.550" v="170" actId="21"/>
          <ac:spMkLst>
            <pc:docMk/>
            <pc:sldMk cId="3412355338" sldId="275"/>
            <ac:spMk id="3" creationId="{4554AD7C-6C4A-FED5-0EAA-A845A21F4471}"/>
          </ac:spMkLst>
        </pc:spChg>
        <pc:spChg chg="add">
          <ac:chgData name="Аделина Бадамшина" userId="20a027f8f0ffd544" providerId="LiveId" clId="{7007E0E9-0EF8-4729-BB26-45A33F8CA001}" dt="2025-02-05T16:37:10.428" v="2275" actId="26606"/>
          <ac:spMkLst>
            <pc:docMk/>
            <pc:sldMk cId="3412355338" sldId="275"/>
            <ac:spMk id="4" creationId="{9B37791B-B040-4694-BFDC-8DD132D86E8E}"/>
          </ac:spMkLst>
        </pc:spChg>
        <pc:spChg chg="add">
          <ac:chgData name="Аделина Бадамшина" userId="20a027f8f0ffd544" providerId="LiveId" clId="{7007E0E9-0EF8-4729-BB26-45A33F8CA001}" dt="2025-02-05T16:37:10.428" v="2275" actId="26606"/>
          <ac:spMkLst>
            <pc:docMk/>
            <pc:sldMk cId="3412355338" sldId="275"/>
            <ac:spMk id="5" creationId="{E253338B-EC15-4112-B0AA-4135021E9AF8}"/>
          </ac:spMkLst>
        </pc:spChg>
        <pc:spChg chg="add del">
          <ac:chgData name="Аделина Бадамшина" userId="20a027f8f0ffd544" providerId="LiveId" clId="{7007E0E9-0EF8-4729-BB26-45A33F8CA001}" dt="2025-02-05T16:37:04.469" v="2274" actId="26606"/>
          <ac:spMkLst>
            <pc:docMk/>
            <pc:sldMk cId="3412355338" sldId="275"/>
            <ac:spMk id="7" creationId="{3677BAFB-3BD3-41BB-9107-FAE224AE21C4}"/>
          </ac:spMkLst>
        </pc:spChg>
        <pc:spChg chg="add del">
          <ac:chgData name="Аделина Бадамшина" userId="20a027f8f0ffd544" providerId="LiveId" clId="{7007E0E9-0EF8-4729-BB26-45A33F8CA001}" dt="2025-02-05T16:37:04.469" v="2274" actId="26606"/>
          <ac:spMkLst>
            <pc:docMk/>
            <pc:sldMk cId="3412355338" sldId="275"/>
            <ac:spMk id="9" creationId="{E6823A9B-C188-42D4-847C-3AD928DB145C}"/>
          </ac:spMkLst>
        </pc:spChg>
        <pc:spChg chg="add del">
          <ac:chgData name="Аделина Бадамшина" userId="20a027f8f0ffd544" providerId="LiveId" clId="{7007E0E9-0EF8-4729-BB26-45A33F8CA001}" dt="2025-02-05T16:37:04.469" v="2274" actId="26606"/>
          <ac:spMkLst>
            <pc:docMk/>
            <pc:sldMk cId="3412355338" sldId="275"/>
            <ac:spMk id="11" creationId="{34B557F3-1A0C-4749-A6DB-EAC082DF390B}"/>
          </ac:spMkLst>
        </pc:spChg>
        <pc:spChg chg="add del">
          <ac:chgData name="Аделина Бадамшина" userId="20a027f8f0ffd544" providerId="LiveId" clId="{7007E0E9-0EF8-4729-BB26-45A33F8CA001}" dt="2025-02-05T16:37:04.469" v="2274" actId="26606"/>
          <ac:spMkLst>
            <pc:docMk/>
            <pc:sldMk cId="3412355338" sldId="275"/>
            <ac:spMk id="13" creationId="{55D55AA6-3751-494F-868A-DCEDC5CE82BF}"/>
          </ac:spMkLst>
        </pc:spChg>
        <pc:spChg chg="add del">
          <ac:chgData name="Аделина Бадамшина" userId="20a027f8f0ffd544" providerId="LiveId" clId="{7007E0E9-0EF8-4729-BB26-45A33F8CA001}" dt="2025-02-05T16:37:04.469" v="2274" actId="26606"/>
          <ac:spMkLst>
            <pc:docMk/>
            <pc:sldMk cId="3412355338" sldId="275"/>
            <ac:spMk id="15" creationId="{4D4C00DC-4DC6-4CD2-9E31-F17E6CEBC5A6}"/>
          </ac:spMkLst>
        </pc:spChg>
        <pc:spChg chg="add del">
          <ac:chgData name="Аделина Бадамшина" userId="20a027f8f0ffd544" providerId="LiveId" clId="{7007E0E9-0EF8-4729-BB26-45A33F8CA001}" dt="2025-02-05T16:37:04.469" v="2274" actId="26606"/>
          <ac:spMkLst>
            <pc:docMk/>
            <pc:sldMk cId="3412355338" sldId="275"/>
            <ac:spMk id="17" creationId="{D82AB1B2-7970-42CF-8BF5-567C69E9FFFB}"/>
          </ac:spMkLst>
        </pc:spChg>
        <pc:spChg chg="add del">
          <ac:chgData name="Аделина Бадамшина" userId="20a027f8f0ffd544" providerId="LiveId" clId="{7007E0E9-0EF8-4729-BB26-45A33F8CA001}" dt="2025-02-05T16:37:04.469" v="2274" actId="26606"/>
          <ac:spMkLst>
            <pc:docMk/>
            <pc:sldMk cId="3412355338" sldId="275"/>
            <ac:spMk id="23" creationId="{C10FB9CA-E7FA-462C-B537-F1224ED1ACF4}"/>
          </ac:spMkLst>
        </pc:spChg>
        <pc:spChg chg="add del">
          <ac:chgData name="Аделина Бадамшина" userId="20a027f8f0ffd544" providerId="LiveId" clId="{7007E0E9-0EF8-4729-BB26-45A33F8CA001}" dt="2025-02-05T16:37:04.469" v="2274" actId="26606"/>
          <ac:spMkLst>
            <pc:docMk/>
            <pc:sldMk cId="3412355338" sldId="275"/>
            <ac:spMk id="25" creationId="{D8469AE7-A75B-4F37-850B-EF5974ABED2C}"/>
          </ac:spMkLst>
        </pc:spChg>
        <pc:spChg chg="add del">
          <ac:chgData name="Аделина Бадамшина" userId="20a027f8f0ffd544" providerId="LiveId" clId="{7007E0E9-0EF8-4729-BB26-45A33F8CA001}" dt="2025-02-05T16:37:02.068" v="2273" actId="26606"/>
          <ac:spMkLst>
            <pc:docMk/>
            <pc:sldMk cId="3412355338" sldId="275"/>
            <ac:spMk id="207" creationId="{583E04E1-D74F-4ED6-972C-035F4FEC4B88}"/>
          </ac:spMkLst>
        </pc:spChg>
        <pc:spChg chg="add del">
          <ac:chgData name="Аделина Бадамшина" userId="20a027f8f0ffd544" providerId="LiveId" clId="{7007E0E9-0EF8-4729-BB26-45A33F8CA001}" dt="2025-02-05T16:37:02.068" v="2273" actId="26606"/>
          <ac:spMkLst>
            <pc:docMk/>
            <pc:sldMk cId="3412355338" sldId="275"/>
            <ac:spMk id="217" creationId="{E16C8D8F-10E9-4498-ABDB-0F923F8B6837}"/>
          </ac:spMkLst>
        </pc:spChg>
        <pc:spChg chg="add del">
          <ac:chgData name="Аделина Бадамшина" userId="20a027f8f0ffd544" providerId="LiveId" clId="{7007E0E9-0EF8-4729-BB26-45A33F8CA001}" dt="2025-02-05T16:37:02.068" v="2273" actId="26606"/>
          <ac:spMkLst>
            <pc:docMk/>
            <pc:sldMk cId="3412355338" sldId="275"/>
            <ac:spMk id="221" creationId="{5EC6B544-8C84-47A6-885D-A4F09EF5C0F7}"/>
          </ac:spMkLst>
        </pc:spChg>
        <pc:spChg chg="add del">
          <ac:chgData name="Аделина Бадамшина" userId="20a027f8f0ffd544" providerId="LiveId" clId="{7007E0E9-0EF8-4729-BB26-45A33F8CA001}" dt="2025-02-05T16:37:02.068" v="2273" actId="26606"/>
          <ac:spMkLst>
            <pc:docMk/>
            <pc:sldMk cId="3412355338" sldId="275"/>
            <ac:spMk id="225" creationId="{32C95C5C-6FBD-47FF-9CA6-066193539A10}"/>
          </ac:spMkLst>
        </pc:spChg>
        <pc:grpChg chg="add">
          <ac:chgData name="Аделина Бадамшина" userId="20a027f8f0ffd544" providerId="LiveId" clId="{7007E0E9-0EF8-4729-BB26-45A33F8CA001}" dt="2025-02-05T16:37:10.428" v="2275" actId="26606"/>
          <ac:grpSpMkLst>
            <pc:docMk/>
            <pc:sldMk cId="3412355338" sldId="275"/>
            <ac:grpSpMk id="6" creationId="{431899EE-49A4-469F-BDB5-0A178C55105D}"/>
          </ac:grpSpMkLst>
        </pc:grpChg>
        <pc:grpChg chg="add del">
          <ac:chgData name="Аделина Бадамшина" userId="20a027f8f0ffd544" providerId="LiveId" clId="{7007E0E9-0EF8-4729-BB26-45A33F8CA001}" dt="2025-02-05T16:37:04.469" v="2274" actId="26606"/>
          <ac:grpSpMkLst>
            <pc:docMk/>
            <pc:sldMk cId="3412355338" sldId="275"/>
            <ac:grpSpMk id="27" creationId="{63301095-70B2-49AA-8DA9-A35629AD621C}"/>
          </ac:grpSpMkLst>
        </pc:grpChg>
      </pc:sldChg>
      <pc:sldChg chg="addSp delSp modSp new mod modTransition setBg">
        <pc:chgData name="Аделина Бадамшина" userId="20a027f8f0ffd544" providerId="LiveId" clId="{7007E0E9-0EF8-4729-BB26-45A33F8CA001}" dt="2025-02-05T16:57:33.529" v="3307"/>
        <pc:sldMkLst>
          <pc:docMk/>
          <pc:sldMk cId="1360577278" sldId="276"/>
        </pc:sldMkLst>
        <pc:spChg chg="mod">
          <ac:chgData name="Аделина Бадамшина" userId="20a027f8f0ffd544" providerId="LiveId" clId="{7007E0E9-0EF8-4729-BB26-45A33F8CA001}" dt="2025-02-05T16:49:42.255" v="2513" actId="1076"/>
          <ac:spMkLst>
            <pc:docMk/>
            <pc:sldMk cId="1360577278" sldId="276"/>
            <ac:spMk id="2" creationId="{A339D82A-6EA0-FD38-9E7F-831156C79815}"/>
          </ac:spMkLst>
        </pc:spChg>
        <pc:spChg chg="add del mod">
          <ac:chgData name="Аделина Бадамшина" userId="20a027f8f0ffd544" providerId="LiveId" clId="{7007E0E9-0EF8-4729-BB26-45A33F8CA001}" dt="2025-02-05T16:43:35.487" v="2331" actId="12084"/>
          <ac:spMkLst>
            <pc:docMk/>
            <pc:sldMk cId="1360577278" sldId="276"/>
            <ac:spMk id="3" creationId="{5795BC53-B8DE-F235-B34C-B4F2EB388AAA}"/>
          </ac:spMkLst>
        </pc:spChg>
        <pc:spChg chg="add mod ord">
          <ac:chgData name="Аделина Бадамшина" userId="20a027f8f0ffd544" providerId="LiveId" clId="{7007E0E9-0EF8-4729-BB26-45A33F8CA001}" dt="2025-02-05T16:52:07.485" v="2581" actId="1076"/>
          <ac:spMkLst>
            <pc:docMk/>
            <pc:sldMk cId="1360577278" sldId="276"/>
            <ac:spMk id="5" creationId="{40D7B383-CE9A-80F7-92BB-24032FDC22EF}"/>
          </ac:spMkLst>
        </pc:spChg>
        <pc:spChg chg="add mod">
          <ac:chgData name="Аделина Бадамшина" userId="20a027f8f0ffd544" providerId="LiveId" clId="{7007E0E9-0EF8-4729-BB26-45A33F8CA001}" dt="2025-02-05T16:50:05.886" v="2517"/>
          <ac:spMkLst>
            <pc:docMk/>
            <pc:sldMk cId="1360577278" sldId="276"/>
            <ac:spMk id="6" creationId="{AD4187BD-355B-741A-28BB-E0EB6965DBBD}"/>
          </ac:spMkLst>
        </pc:spChg>
        <pc:spChg chg="add mod ord">
          <ac:chgData name="Аделина Бадамшина" userId="20a027f8f0ffd544" providerId="LiveId" clId="{7007E0E9-0EF8-4729-BB26-45A33F8CA001}" dt="2025-02-05T16:51:03.711" v="2536" actId="688"/>
          <ac:spMkLst>
            <pc:docMk/>
            <pc:sldMk cId="1360577278" sldId="276"/>
            <ac:spMk id="7" creationId="{495667E4-4414-B08A-647C-826942CBAC67}"/>
          </ac:spMkLst>
        </pc:spChg>
        <pc:spChg chg="add mod ord">
          <ac:chgData name="Аделина Бадамшина" userId="20a027f8f0ffd544" providerId="LiveId" clId="{7007E0E9-0EF8-4729-BB26-45A33F8CA001}" dt="2025-02-05T16:55:25.291" v="3254" actId="167"/>
          <ac:spMkLst>
            <pc:docMk/>
            <pc:sldMk cId="1360577278" sldId="276"/>
            <ac:spMk id="8" creationId="{97F18D28-6E0F-F61F-6D50-06141693109A}"/>
          </ac:spMkLst>
        </pc:spChg>
        <pc:graphicFrameChg chg="add mod">
          <ac:chgData name="Аделина Бадамшина" userId="20a027f8f0ffd544" providerId="LiveId" clId="{7007E0E9-0EF8-4729-BB26-45A33F8CA001}" dt="2025-02-05T16:49:37.476" v="2512" actId="1076"/>
          <ac:graphicFrameMkLst>
            <pc:docMk/>
            <pc:sldMk cId="1360577278" sldId="276"/>
            <ac:graphicFrameMk id="4" creationId="{6E7163B8-BDE4-CB6F-01E5-8BBA9185E06F}"/>
          </ac:graphicFrameMkLst>
        </pc:graphicFrameChg>
      </pc:sldChg>
    </pc:docChg>
  </pc:docChgLst>
</pc:chgInfo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7C72C-9CD5-4CA7-8F15-753464BC0F87}" type="doc">
      <dgm:prSet loTypeId="urn:microsoft.com/office/officeart/2008/layout/LinedList" loCatId="list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ru-RU"/>
        </a:p>
      </dgm:t>
    </dgm:pt>
    <dgm:pt modelId="{A670F45F-8463-454E-A326-3E27C6968C76}">
      <dgm:prSet/>
      <dgm:spPr/>
      <dgm:t>
        <a:bodyPr/>
        <a:lstStyle/>
        <a:p>
          <a:r>
            <a:rPr lang="ru-RU" dirty="0">
              <a:solidFill>
                <a:schemeClr val="bg1"/>
              </a:solidFill>
            </a:rPr>
            <a:t>• Функциональная ориентация: Каждая задача описывается с точки зрения клиент-ценной функции.</a:t>
          </a:r>
        </a:p>
      </dgm:t>
    </dgm:pt>
    <dgm:pt modelId="{A6277DB6-5C8E-4FDC-994E-54681ECFFAF6}" type="parTrans" cxnId="{0C78CD13-E1CE-47DF-86A3-AA7DA4A240E5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6116767B-70DC-4FA4-8A35-897609F5B15A}" type="sibTrans" cxnId="{0C78CD13-E1CE-47DF-86A3-AA7DA4A240E5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DFA8512F-6F1B-4651-9FD5-4CA6FF37F352}">
      <dgm:prSet/>
      <dgm:spPr/>
      <dgm:t>
        <a:bodyPr/>
        <a:lstStyle/>
        <a:p>
          <a:r>
            <a:rPr lang="ru-RU" dirty="0">
              <a:solidFill>
                <a:schemeClr val="bg1"/>
              </a:solidFill>
            </a:rPr>
            <a:t>• Итеративность и </a:t>
          </a:r>
          <a:r>
            <a:rPr lang="ru-RU" dirty="0" err="1">
              <a:solidFill>
                <a:schemeClr val="bg1"/>
              </a:solidFill>
            </a:rPr>
            <a:t>инкрементальность</a:t>
          </a:r>
          <a:r>
            <a:rPr lang="ru-RU" dirty="0">
              <a:solidFill>
                <a:schemeClr val="bg1"/>
              </a:solidFill>
            </a:rPr>
            <a:t>: Разработка проходит серией коротких итераций, что позволяет регулярно получать обратную связь.</a:t>
          </a:r>
        </a:p>
      </dgm:t>
    </dgm:pt>
    <dgm:pt modelId="{1964A135-FB3B-4DA5-93F2-98532B881D23}" type="parTrans" cxnId="{F1241722-9D82-4F92-8647-02B0B44B5124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9227D2E2-43E4-42C6-A805-CCE62E51815E}" type="sibTrans" cxnId="{F1241722-9D82-4F92-8647-02B0B44B5124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13E4DA61-30E5-471E-A65A-A2A825A93227}">
      <dgm:prSet/>
      <dgm:spPr/>
      <dgm:t>
        <a:bodyPr/>
        <a:lstStyle/>
        <a:p>
          <a:r>
            <a:rPr lang="ru-RU">
              <a:solidFill>
                <a:schemeClr val="bg1"/>
              </a:solidFill>
            </a:rPr>
            <a:t>• Прозрачность: Четкое распределение ролей и задач повышает ответственность и контроль над проектом.</a:t>
          </a:r>
        </a:p>
      </dgm:t>
    </dgm:pt>
    <dgm:pt modelId="{05152A2A-2E0D-4EF9-BDB0-68012AAC3DFB}" type="parTrans" cxnId="{25C3DEDF-5D15-4768-938C-C723DBF231AB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0AD0D28C-AB32-481E-908D-B05D29F5A4F0}" type="sibTrans" cxnId="{25C3DEDF-5D15-4768-938C-C723DBF231AB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BE13CCED-87CD-42D1-8AC9-A8E4459C397E}">
      <dgm:prSet/>
      <dgm:spPr/>
      <dgm:t>
        <a:bodyPr/>
        <a:lstStyle/>
        <a:p>
          <a:r>
            <a:rPr lang="ru-RU">
              <a:solidFill>
                <a:schemeClr val="bg1"/>
              </a:solidFill>
            </a:rPr>
            <a:t>• Четкая архитектура: Использование объектно-ориентированного подхода и UML-диаграмм помогает строить понятную и поддерживаемую систему.</a:t>
          </a:r>
        </a:p>
      </dgm:t>
    </dgm:pt>
    <dgm:pt modelId="{48B0EDD5-E42A-4C72-9DAB-FDEB1A26B6C7}" type="parTrans" cxnId="{F0710C41-BA52-4772-954A-5E041298CD96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EA732DAE-5379-47E1-B69E-38B65CF49F54}" type="sibTrans" cxnId="{F0710C41-BA52-4772-954A-5E041298CD96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4DC8C5C0-A3F2-400A-95BE-6B1EC62F60A9}" type="pres">
      <dgm:prSet presAssocID="{EFD7C72C-9CD5-4CA7-8F15-753464BC0F87}" presName="vert0" presStyleCnt="0">
        <dgm:presLayoutVars>
          <dgm:dir/>
          <dgm:animOne val="branch"/>
          <dgm:animLvl val="lvl"/>
        </dgm:presLayoutVars>
      </dgm:prSet>
      <dgm:spPr/>
    </dgm:pt>
    <dgm:pt modelId="{B872B068-80F0-4D2D-9AA7-DA9DFA3AF552}" type="pres">
      <dgm:prSet presAssocID="{A670F45F-8463-454E-A326-3E27C6968C76}" presName="thickLine" presStyleLbl="alignNode1" presStyleIdx="0" presStyleCnt="4"/>
      <dgm:spPr/>
    </dgm:pt>
    <dgm:pt modelId="{E6A6353A-346F-4F6B-91A2-C4A91FCE2554}" type="pres">
      <dgm:prSet presAssocID="{A670F45F-8463-454E-A326-3E27C6968C76}" presName="horz1" presStyleCnt="0"/>
      <dgm:spPr/>
    </dgm:pt>
    <dgm:pt modelId="{8B62ED03-DE86-44C0-A7D2-FE52A2BA9CC6}" type="pres">
      <dgm:prSet presAssocID="{A670F45F-8463-454E-A326-3E27C6968C76}" presName="tx1" presStyleLbl="revTx" presStyleIdx="0" presStyleCnt="4"/>
      <dgm:spPr/>
    </dgm:pt>
    <dgm:pt modelId="{A00DDFF5-8D45-4D62-90E0-BD32D75359CD}" type="pres">
      <dgm:prSet presAssocID="{A670F45F-8463-454E-A326-3E27C6968C76}" presName="vert1" presStyleCnt="0"/>
      <dgm:spPr/>
    </dgm:pt>
    <dgm:pt modelId="{1F7F2D3D-0D3A-46B2-8F56-A78CA662E0EE}" type="pres">
      <dgm:prSet presAssocID="{DFA8512F-6F1B-4651-9FD5-4CA6FF37F352}" presName="thickLine" presStyleLbl="alignNode1" presStyleIdx="1" presStyleCnt="4"/>
      <dgm:spPr/>
    </dgm:pt>
    <dgm:pt modelId="{E1DBF569-E749-4090-9037-1A4C39DF3307}" type="pres">
      <dgm:prSet presAssocID="{DFA8512F-6F1B-4651-9FD5-4CA6FF37F352}" presName="horz1" presStyleCnt="0"/>
      <dgm:spPr/>
    </dgm:pt>
    <dgm:pt modelId="{42B9D91B-53E1-4A69-A62D-05B2AB95FEF4}" type="pres">
      <dgm:prSet presAssocID="{DFA8512F-6F1B-4651-9FD5-4CA6FF37F352}" presName="tx1" presStyleLbl="revTx" presStyleIdx="1" presStyleCnt="4"/>
      <dgm:spPr/>
    </dgm:pt>
    <dgm:pt modelId="{7D304999-CEB8-4238-8855-31AFC899B501}" type="pres">
      <dgm:prSet presAssocID="{DFA8512F-6F1B-4651-9FD5-4CA6FF37F352}" presName="vert1" presStyleCnt="0"/>
      <dgm:spPr/>
    </dgm:pt>
    <dgm:pt modelId="{77BFE8B8-1915-41B8-BA57-D16F7990340E}" type="pres">
      <dgm:prSet presAssocID="{13E4DA61-30E5-471E-A65A-A2A825A93227}" presName="thickLine" presStyleLbl="alignNode1" presStyleIdx="2" presStyleCnt="4"/>
      <dgm:spPr/>
    </dgm:pt>
    <dgm:pt modelId="{B9292C3F-AA92-46B3-8D40-F5C82870143B}" type="pres">
      <dgm:prSet presAssocID="{13E4DA61-30E5-471E-A65A-A2A825A93227}" presName="horz1" presStyleCnt="0"/>
      <dgm:spPr/>
    </dgm:pt>
    <dgm:pt modelId="{8EDA7B10-4E40-483D-B11E-C9EBA84C6907}" type="pres">
      <dgm:prSet presAssocID="{13E4DA61-30E5-471E-A65A-A2A825A93227}" presName="tx1" presStyleLbl="revTx" presStyleIdx="2" presStyleCnt="4"/>
      <dgm:spPr/>
    </dgm:pt>
    <dgm:pt modelId="{08159CF4-527C-4C66-98FD-690B2C9BED91}" type="pres">
      <dgm:prSet presAssocID="{13E4DA61-30E5-471E-A65A-A2A825A93227}" presName="vert1" presStyleCnt="0"/>
      <dgm:spPr/>
    </dgm:pt>
    <dgm:pt modelId="{8904E6A4-BC80-4ECE-82D6-8ADB683FCB40}" type="pres">
      <dgm:prSet presAssocID="{BE13CCED-87CD-42D1-8AC9-A8E4459C397E}" presName="thickLine" presStyleLbl="alignNode1" presStyleIdx="3" presStyleCnt="4"/>
      <dgm:spPr/>
    </dgm:pt>
    <dgm:pt modelId="{351A3F13-4749-4427-B28E-BDDF02103E03}" type="pres">
      <dgm:prSet presAssocID="{BE13CCED-87CD-42D1-8AC9-A8E4459C397E}" presName="horz1" presStyleCnt="0"/>
      <dgm:spPr/>
    </dgm:pt>
    <dgm:pt modelId="{CCF71861-8661-424E-B1B6-8DED4229D06A}" type="pres">
      <dgm:prSet presAssocID="{BE13CCED-87CD-42D1-8AC9-A8E4459C397E}" presName="tx1" presStyleLbl="revTx" presStyleIdx="3" presStyleCnt="4"/>
      <dgm:spPr/>
    </dgm:pt>
    <dgm:pt modelId="{1B6AE623-F15F-454A-BC46-921714889FB8}" type="pres">
      <dgm:prSet presAssocID="{BE13CCED-87CD-42D1-8AC9-A8E4459C397E}" presName="vert1" presStyleCnt="0"/>
      <dgm:spPr/>
    </dgm:pt>
  </dgm:ptLst>
  <dgm:cxnLst>
    <dgm:cxn modelId="{0C78CD13-E1CE-47DF-86A3-AA7DA4A240E5}" srcId="{EFD7C72C-9CD5-4CA7-8F15-753464BC0F87}" destId="{A670F45F-8463-454E-A326-3E27C6968C76}" srcOrd="0" destOrd="0" parTransId="{A6277DB6-5C8E-4FDC-994E-54681ECFFAF6}" sibTransId="{6116767B-70DC-4FA4-8A35-897609F5B15A}"/>
    <dgm:cxn modelId="{F1241722-9D82-4F92-8647-02B0B44B5124}" srcId="{EFD7C72C-9CD5-4CA7-8F15-753464BC0F87}" destId="{DFA8512F-6F1B-4651-9FD5-4CA6FF37F352}" srcOrd="1" destOrd="0" parTransId="{1964A135-FB3B-4DA5-93F2-98532B881D23}" sibTransId="{9227D2E2-43E4-42C6-A805-CCE62E51815E}"/>
    <dgm:cxn modelId="{9750ED38-5245-4F07-BBC8-B0C5ECD2E491}" type="presOf" srcId="{DFA8512F-6F1B-4651-9FD5-4CA6FF37F352}" destId="{42B9D91B-53E1-4A69-A62D-05B2AB95FEF4}" srcOrd="0" destOrd="0" presId="urn:microsoft.com/office/officeart/2008/layout/LinedList"/>
    <dgm:cxn modelId="{F0710C41-BA52-4772-954A-5E041298CD96}" srcId="{EFD7C72C-9CD5-4CA7-8F15-753464BC0F87}" destId="{BE13CCED-87CD-42D1-8AC9-A8E4459C397E}" srcOrd="3" destOrd="0" parTransId="{48B0EDD5-E42A-4C72-9DAB-FDEB1A26B6C7}" sibTransId="{EA732DAE-5379-47E1-B69E-38B65CF49F54}"/>
    <dgm:cxn modelId="{55966045-3851-4CE6-AB2C-095062C4D34B}" type="presOf" srcId="{13E4DA61-30E5-471E-A65A-A2A825A93227}" destId="{8EDA7B10-4E40-483D-B11E-C9EBA84C6907}" srcOrd="0" destOrd="0" presId="urn:microsoft.com/office/officeart/2008/layout/LinedList"/>
    <dgm:cxn modelId="{47BD14B5-B170-428E-A91B-CAED5A39C9DF}" type="presOf" srcId="{A670F45F-8463-454E-A326-3E27C6968C76}" destId="{8B62ED03-DE86-44C0-A7D2-FE52A2BA9CC6}" srcOrd="0" destOrd="0" presId="urn:microsoft.com/office/officeart/2008/layout/LinedList"/>
    <dgm:cxn modelId="{812259C6-6741-423A-A63F-9F11D4D50849}" type="presOf" srcId="{BE13CCED-87CD-42D1-8AC9-A8E4459C397E}" destId="{CCF71861-8661-424E-B1B6-8DED4229D06A}" srcOrd="0" destOrd="0" presId="urn:microsoft.com/office/officeart/2008/layout/LinedList"/>
    <dgm:cxn modelId="{25C3DEDF-5D15-4768-938C-C723DBF231AB}" srcId="{EFD7C72C-9CD5-4CA7-8F15-753464BC0F87}" destId="{13E4DA61-30E5-471E-A65A-A2A825A93227}" srcOrd="2" destOrd="0" parTransId="{05152A2A-2E0D-4EF9-BDB0-68012AAC3DFB}" sibTransId="{0AD0D28C-AB32-481E-908D-B05D29F5A4F0}"/>
    <dgm:cxn modelId="{6CB8F0F0-1475-4232-A10E-027A531DCDA2}" type="presOf" srcId="{EFD7C72C-9CD5-4CA7-8F15-753464BC0F87}" destId="{4DC8C5C0-A3F2-400A-95BE-6B1EC62F60A9}" srcOrd="0" destOrd="0" presId="urn:microsoft.com/office/officeart/2008/layout/LinedList"/>
    <dgm:cxn modelId="{F8E87088-4E2E-417C-9815-408B2A3E9624}" type="presParOf" srcId="{4DC8C5C0-A3F2-400A-95BE-6B1EC62F60A9}" destId="{B872B068-80F0-4D2D-9AA7-DA9DFA3AF552}" srcOrd="0" destOrd="0" presId="urn:microsoft.com/office/officeart/2008/layout/LinedList"/>
    <dgm:cxn modelId="{6501F8C7-B173-4428-B302-C0DA47F15306}" type="presParOf" srcId="{4DC8C5C0-A3F2-400A-95BE-6B1EC62F60A9}" destId="{E6A6353A-346F-4F6B-91A2-C4A91FCE2554}" srcOrd="1" destOrd="0" presId="urn:microsoft.com/office/officeart/2008/layout/LinedList"/>
    <dgm:cxn modelId="{00CEAA18-3FFB-44FC-9D58-7F1FD6E74C03}" type="presParOf" srcId="{E6A6353A-346F-4F6B-91A2-C4A91FCE2554}" destId="{8B62ED03-DE86-44C0-A7D2-FE52A2BA9CC6}" srcOrd="0" destOrd="0" presId="urn:microsoft.com/office/officeart/2008/layout/LinedList"/>
    <dgm:cxn modelId="{4CED5EAD-DF6F-4A5F-924B-1FB513DAEC9A}" type="presParOf" srcId="{E6A6353A-346F-4F6B-91A2-C4A91FCE2554}" destId="{A00DDFF5-8D45-4D62-90E0-BD32D75359CD}" srcOrd="1" destOrd="0" presId="urn:microsoft.com/office/officeart/2008/layout/LinedList"/>
    <dgm:cxn modelId="{6F17C41B-4513-48AF-8113-99D7E2FA1102}" type="presParOf" srcId="{4DC8C5C0-A3F2-400A-95BE-6B1EC62F60A9}" destId="{1F7F2D3D-0D3A-46B2-8F56-A78CA662E0EE}" srcOrd="2" destOrd="0" presId="urn:microsoft.com/office/officeart/2008/layout/LinedList"/>
    <dgm:cxn modelId="{577EFF9D-0174-49D5-BB4E-243DC6A84F46}" type="presParOf" srcId="{4DC8C5C0-A3F2-400A-95BE-6B1EC62F60A9}" destId="{E1DBF569-E749-4090-9037-1A4C39DF3307}" srcOrd="3" destOrd="0" presId="urn:microsoft.com/office/officeart/2008/layout/LinedList"/>
    <dgm:cxn modelId="{1344A579-3172-46A1-AA49-C6930F3FD1A9}" type="presParOf" srcId="{E1DBF569-E749-4090-9037-1A4C39DF3307}" destId="{42B9D91B-53E1-4A69-A62D-05B2AB95FEF4}" srcOrd="0" destOrd="0" presId="urn:microsoft.com/office/officeart/2008/layout/LinedList"/>
    <dgm:cxn modelId="{001F5B17-9F53-4751-8B50-174DC9E96E10}" type="presParOf" srcId="{E1DBF569-E749-4090-9037-1A4C39DF3307}" destId="{7D304999-CEB8-4238-8855-31AFC899B501}" srcOrd="1" destOrd="0" presId="urn:microsoft.com/office/officeart/2008/layout/LinedList"/>
    <dgm:cxn modelId="{531D1438-69F5-45F0-A07C-E01CECADB45E}" type="presParOf" srcId="{4DC8C5C0-A3F2-400A-95BE-6B1EC62F60A9}" destId="{77BFE8B8-1915-41B8-BA57-D16F7990340E}" srcOrd="4" destOrd="0" presId="urn:microsoft.com/office/officeart/2008/layout/LinedList"/>
    <dgm:cxn modelId="{9D48151A-1EDD-42CC-8FD7-1613E2A8B44E}" type="presParOf" srcId="{4DC8C5C0-A3F2-400A-95BE-6B1EC62F60A9}" destId="{B9292C3F-AA92-46B3-8D40-F5C82870143B}" srcOrd="5" destOrd="0" presId="urn:microsoft.com/office/officeart/2008/layout/LinedList"/>
    <dgm:cxn modelId="{732E968E-F6C8-4648-BA45-7A4A5D9259CD}" type="presParOf" srcId="{B9292C3F-AA92-46B3-8D40-F5C82870143B}" destId="{8EDA7B10-4E40-483D-B11E-C9EBA84C6907}" srcOrd="0" destOrd="0" presId="urn:microsoft.com/office/officeart/2008/layout/LinedList"/>
    <dgm:cxn modelId="{2C4019FE-B215-485F-8FC9-44E10C2274A0}" type="presParOf" srcId="{B9292C3F-AA92-46B3-8D40-F5C82870143B}" destId="{08159CF4-527C-4C66-98FD-690B2C9BED91}" srcOrd="1" destOrd="0" presId="urn:microsoft.com/office/officeart/2008/layout/LinedList"/>
    <dgm:cxn modelId="{81DD8A4F-3A58-4579-B593-4EFD2E9A3897}" type="presParOf" srcId="{4DC8C5C0-A3F2-400A-95BE-6B1EC62F60A9}" destId="{8904E6A4-BC80-4ECE-82D6-8ADB683FCB40}" srcOrd="6" destOrd="0" presId="urn:microsoft.com/office/officeart/2008/layout/LinedList"/>
    <dgm:cxn modelId="{F71E6CC1-2BC6-4DDD-8EC8-AA794D8CA7CD}" type="presParOf" srcId="{4DC8C5C0-A3F2-400A-95BE-6B1EC62F60A9}" destId="{351A3F13-4749-4427-B28E-BDDF02103E03}" srcOrd="7" destOrd="0" presId="urn:microsoft.com/office/officeart/2008/layout/LinedList"/>
    <dgm:cxn modelId="{0E1CDDD1-861D-45B1-811C-D989D183D1D3}" type="presParOf" srcId="{351A3F13-4749-4427-B28E-BDDF02103E03}" destId="{CCF71861-8661-424E-B1B6-8DED4229D06A}" srcOrd="0" destOrd="0" presId="urn:microsoft.com/office/officeart/2008/layout/LinedList"/>
    <dgm:cxn modelId="{55EC2624-73C6-403C-AB9C-40F7368A9E86}" type="presParOf" srcId="{351A3F13-4749-4427-B28E-BDDF02103E03}" destId="{1B6AE623-F15F-454A-BC46-921714889F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C51490-69FD-4783-AF8E-67631D4D97A6}" type="doc">
      <dgm:prSet loTypeId="urn:microsoft.com/office/officeart/2008/layout/LinedList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ru-RU"/>
        </a:p>
      </dgm:t>
    </dgm:pt>
    <dgm:pt modelId="{41437A6D-A055-457A-AD29-6FBF6709F77A}">
      <dgm:prSet/>
      <dgm:spPr/>
      <dgm:t>
        <a:bodyPr/>
        <a:lstStyle/>
        <a:p>
          <a:r>
            <a:rPr lang="ru-RU" dirty="0">
              <a:solidFill>
                <a:schemeClr val="bg1"/>
              </a:solidFill>
            </a:rPr>
            <a:t>1. Разработка общей модели: Совместное построение концептуальной модели системы.</a:t>
          </a:r>
        </a:p>
      </dgm:t>
    </dgm:pt>
    <dgm:pt modelId="{AC392D0C-E51C-4F9C-8220-1699C649288F}" type="parTrans" cxnId="{9923D396-E687-42AD-BB8D-AD2EB8BA8697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137E558D-D6DE-4055-9390-6D755C88831E}" type="sibTrans" cxnId="{9923D396-E687-42AD-BB8D-AD2EB8BA8697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3D393632-0125-447C-9EA0-5F5D39148B2E}">
      <dgm:prSet/>
      <dgm:spPr/>
      <dgm:t>
        <a:bodyPr/>
        <a:lstStyle/>
        <a:p>
          <a:r>
            <a:rPr lang="ru-RU" dirty="0">
              <a:solidFill>
                <a:schemeClr val="bg1"/>
              </a:solidFill>
            </a:rPr>
            <a:t>2. Создание списка функций: Формирование подробного перечня клиент-ценных возможностей.</a:t>
          </a:r>
        </a:p>
      </dgm:t>
    </dgm:pt>
    <dgm:pt modelId="{1CD002DA-F314-483A-857E-6F13EB79DABE}" type="parTrans" cxnId="{58D438CD-A8AE-49BC-A95E-76EF9EB74A62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0B09B81D-CB02-4D00-8601-411E13168CCA}" type="sibTrans" cxnId="{58D438CD-A8AE-49BC-A95E-76EF9EB74A62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89629FB7-9570-4E19-B72F-DAD19B7C755B}">
      <dgm:prSet/>
      <dgm:spPr/>
      <dgm:t>
        <a:bodyPr/>
        <a:lstStyle/>
        <a:p>
          <a:r>
            <a:rPr lang="ru-RU">
              <a:solidFill>
                <a:schemeClr val="bg1"/>
              </a:solidFill>
            </a:rPr>
            <a:t>3. Планирование по функциям: Распределение приоритетов и определение сроков для каждой функции.</a:t>
          </a:r>
        </a:p>
      </dgm:t>
    </dgm:pt>
    <dgm:pt modelId="{9AF260DF-2484-46B0-8B3F-B9F7DEA89E99}" type="parTrans" cxnId="{69A0DEE9-8CD6-45C1-ACC3-2F817C0690E1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99D7AF5E-8B02-4D53-A6D1-81D7C88928D8}" type="sibTrans" cxnId="{69A0DEE9-8CD6-45C1-ACC3-2F817C0690E1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7E052616-0B54-4D02-A5A8-BA297AC1423A}">
      <dgm:prSet/>
      <dgm:spPr/>
      <dgm:t>
        <a:bodyPr/>
        <a:lstStyle/>
        <a:p>
          <a:r>
            <a:rPr lang="ru-RU">
              <a:solidFill>
                <a:schemeClr val="bg1"/>
              </a:solidFill>
            </a:rPr>
            <a:t>4. Дизайн по функциям: Детальное проектирование каждой функциональной единицы с использованием UML.</a:t>
          </a:r>
        </a:p>
      </dgm:t>
    </dgm:pt>
    <dgm:pt modelId="{73BB5304-9825-4D94-8612-6BBF66952A17}" type="parTrans" cxnId="{C4BC1E61-2DBD-4A0E-BA97-4EB493DFE646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0A6E43CE-B232-49E6-B54C-BD79962D7534}" type="sibTrans" cxnId="{C4BC1E61-2DBD-4A0E-BA97-4EB493DFE646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C73CCFF8-EB1D-4640-B5E9-66B279DCAA9B}">
      <dgm:prSet/>
      <dgm:spPr/>
      <dgm:t>
        <a:bodyPr/>
        <a:lstStyle/>
        <a:p>
          <a:r>
            <a:rPr lang="ru-RU">
              <a:solidFill>
                <a:schemeClr val="bg1"/>
              </a:solidFill>
            </a:rPr>
            <a:t>5. Разработка по функциям: Программирование, тестирование и интеграция функций в конечный продукт.</a:t>
          </a:r>
        </a:p>
      </dgm:t>
    </dgm:pt>
    <dgm:pt modelId="{BA6C1C59-75F7-455C-BD7C-F46C2974E4EF}" type="parTrans" cxnId="{24B8441B-143F-48FB-AE09-2B5545258468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B1CEEF17-A2C6-401E-8E29-7B8D38BA1CEC}" type="sibTrans" cxnId="{24B8441B-143F-48FB-AE09-2B5545258468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C30BE507-7B2E-48B2-92A0-7CD5FA7EE9F4}" type="pres">
      <dgm:prSet presAssocID="{0FC51490-69FD-4783-AF8E-67631D4D97A6}" presName="vert0" presStyleCnt="0">
        <dgm:presLayoutVars>
          <dgm:dir/>
          <dgm:animOne val="branch"/>
          <dgm:animLvl val="lvl"/>
        </dgm:presLayoutVars>
      </dgm:prSet>
      <dgm:spPr/>
    </dgm:pt>
    <dgm:pt modelId="{C763A23A-2199-4D5F-B904-33DE828D19F0}" type="pres">
      <dgm:prSet presAssocID="{41437A6D-A055-457A-AD29-6FBF6709F77A}" presName="thickLine" presStyleLbl="alignNode1" presStyleIdx="0" presStyleCnt="5"/>
      <dgm:spPr/>
    </dgm:pt>
    <dgm:pt modelId="{145E75A8-122D-4B43-AA74-558A0617EE22}" type="pres">
      <dgm:prSet presAssocID="{41437A6D-A055-457A-AD29-6FBF6709F77A}" presName="horz1" presStyleCnt="0"/>
      <dgm:spPr/>
    </dgm:pt>
    <dgm:pt modelId="{CFF7EF65-3A49-4F51-B4CC-F1685353E7C1}" type="pres">
      <dgm:prSet presAssocID="{41437A6D-A055-457A-AD29-6FBF6709F77A}" presName="tx1" presStyleLbl="revTx" presStyleIdx="0" presStyleCnt="5"/>
      <dgm:spPr/>
    </dgm:pt>
    <dgm:pt modelId="{C6EE8B7E-0FCD-4654-90A2-EACCB22928A2}" type="pres">
      <dgm:prSet presAssocID="{41437A6D-A055-457A-AD29-6FBF6709F77A}" presName="vert1" presStyleCnt="0"/>
      <dgm:spPr/>
    </dgm:pt>
    <dgm:pt modelId="{9BEF0BA1-F13F-48B0-AE51-A8918E577CA4}" type="pres">
      <dgm:prSet presAssocID="{3D393632-0125-447C-9EA0-5F5D39148B2E}" presName="thickLine" presStyleLbl="alignNode1" presStyleIdx="1" presStyleCnt="5"/>
      <dgm:spPr/>
    </dgm:pt>
    <dgm:pt modelId="{5AE57640-E7E7-4970-976D-7B1489E693A7}" type="pres">
      <dgm:prSet presAssocID="{3D393632-0125-447C-9EA0-5F5D39148B2E}" presName="horz1" presStyleCnt="0"/>
      <dgm:spPr/>
    </dgm:pt>
    <dgm:pt modelId="{295ABE56-3826-4031-9A4E-B1C45BDFA967}" type="pres">
      <dgm:prSet presAssocID="{3D393632-0125-447C-9EA0-5F5D39148B2E}" presName="tx1" presStyleLbl="revTx" presStyleIdx="1" presStyleCnt="5"/>
      <dgm:spPr/>
    </dgm:pt>
    <dgm:pt modelId="{31892330-FC68-476F-88B3-D91A59D8F99D}" type="pres">
      <dgm:prSet presAssocID="{3D393632-0125-447C-9EA0-5F5D39148B2E}" presName="vert1" presStyleCnt="0"/>
      <dgm:spPr/>
    </dgm:pt>
    <dgm:pt modelId="{9D68D299-5113-4E22-B0AD-B88A5E3E7CB2}" type="pres">
      <dgm:prSet presAssocID="{89629FB7-9570-4E19-B72F-DAD19B7C755B}" presName="thickLine" presStyleLbl="alignNode1" presStyleIdx="2" presStyleCnt="5"/>
      <dgm:spPr/>
    </dgm:pt>
    <dgm:pt modelId="{B54957C0-17C4-490A-B854-A386823334A1}" type="pres">
      <dgm:prSet presAssocID="{89629FB7-9570-4E19-B72F-DAD19B7C755B}" presName="horz1" presStyleCnt="0"/>
      <dgm:spPr/>
    </dgm:pt>
    <dgm:pt modelId="{95B2213F-41E2-42A8-9058-53AAFDA7DA13}" type="pres">
      <dgm:prSet presAssocID="{89629FB7-9570-4E19-B72F-DAD19B7C755B}" presName="tx1" presStyleLbl="revTx" presStyleIdx="2" presStyleCnt="5"/>
      <dgm:spPr/>
    </dgm:pt>
    <dgm:pt modelId="{4CD8FBF7-63E3-448B-81A9-99F0FCAB1D7E}" type="pres">
      <dgm:prSet presAssocID="{89629FB7-9570-4E19-B72F-DAD19B7C755B}" presName="vert1" presStyleCnt="0"/>
      <dgm:spPr/>
    </dgm:pt>
    <dgm:pt modelId="{1D6E79CF-7ADB-4458-AD9E-6EEB8D2680F8}" type="pres">
      <dgm:prSet presAssocID="{7E052616-0B54-4D02-A5A8-BA297AC1423A}" presName="thickLine" presStyleLbl="alignNode1" presStyleIdx="3" presStyleCnt="5"/>
      <dgm:spPr/>
    </dgm:pt>
    <dgm:pt modelId="{AE595962-FD59-4BDB-BF54-BCF1B053B8FC}" type="pres">
      <dgm:prSet presAssocID="{7E052616-0B54-4D02-A5A8-BA297AC1423A}" presName="horz1" presStyleCnt="0"/>
      <dgm:spPr/>
    </dgm:pt>
    <dgm:pt modelId="{95D15A84-FD13-44A6-84C0-6A97408E7940}" type="pres">
      <dgm:prSet presAssocID="{7E052616-0B54-4D02-A5A8-BA297AC1423A}" presName="tx1" presStyleLbl="revTx" presStyleIdx="3" presStyleCnt="5"/>
      <dgm:spPr/>
    </dgm:pt>
    <dgm:pt modelId="{AE0CE9EB-9ACD-45B4-98B0-9C28118EB00F}" type="pres">
      <dgm:prSet presAssocID="{7E052616-0B54-4D02-A5A8-BA297AC1423A}" presName="vert1" presStyleCnt="0"/>
      <dgm:spPr/>
    </dgm:pt>
    <dgm:pt modelId="{248176C9-0283-4C70-ADA9-C57A0E1756B0}" type="pres">
      <dgm:prSet presAssocID="{C73CCFF8-EB1D-4640-B5E9-66B279DCAA9B}" presName="thickLine" presStyleLbl="alignNode1" presStyleIdx="4" presStyleCnt="5"/>
      <dgm:spPr/>
    </dgm:pt>
    <dgm:pt modelId="{A623A43A-321D-4C58-B913-E3B485BF1465}" type="pres">
      <dgm:prSet presAssocID="{C73CCFF8-EB1D-4640-B5E9-66B279DCAA9B}" presName="horz1" presStyleCnt="0"/>
      <dgm:spPr/>
    </dgm:pt>
    <dgm:pt modelId="{09998280-826D-4326-8021-D094FD5CC6BE}" type="pres">
      <dgm:prSet presAssocID="{C73CCFF8-EB1D-4640-B5E9-66B279DCAA9B}" presName="tx1" presStyleLbl="revTx" presStyleIdx="4" presStyleCnt="5"/>
      <dgm:spPr/>
    </dgm:pt>
    <dgm:pt modelId="{9AE989F4-ADC4-4951-8C10-806F71EDC858}" type="pres">
      <dgm:prSet presAssocID="{C73CCFF8-EB1D-4640-B5E9-66B279DCAA9B}" presName="vert1" presStyleCnt="0"/>
      <dgm:spPr/>
    </dgm:pt>
  </dgm:ptLst>
  <dgm:cxnLst>
    <dgm:cxn modelId="{24B8441B-143F-48FB-AE09-2B5545258468}" srcId="{0FC51490-69FD-4783-AF8E-67631D4D97A6}" destId="{C73CCFF8-EB1D-4640-B5E9-66B279DCAA9B}" srcOrd="4" destOrd="0" parTransId="{BA6C1C59-75F7-455C-BD7C-F46C2974E4EF}" sibTransId="{B1CEEF17-A2C6-401E-8E29-7B8D38BA1CEC}"/>
    <dgm:cxn modelId="{05808F3D-3AA0-42AA-8FF3-9067C8657A72}" type="presOf" srcId="{0FC51490-69FD-4783-AF8E-67631D4D97A6}" destId="{C30BE507-7B2E-48B2-92A0-7CD5FA7EE9F4}" srcOrd="0" destOrd="0" presId="urn:microsoft.com/office/officeart/2008/layout/LinedList"/>
    <dgm:cxn modelId="{C4BC1E61-2DBD-4A0E-BA97-4EB493DFE646}" srcId="{0FC51490-69FD-4783-AF8E-67631D4D97A6}" destId="{7E052616-0B54-4D02-A5A8-BA297AC1423A}" srcOrd="3" destOrd="0" parTransId="{73BB5304-9825-4D94-8612-6BBF66952A17}" sibTransId="{0A6E43CE-B232-49E6-B54C-BD79962D7534}"/>
    <dgm:cxn modelId="{88953C44-799A-485E-812D-1669990199BC}" type="presOf" srcId="{89629FB7-9570-4E19-B72F-DAD19B7C755B}" destId="{95B2213F-41E2-42A8-9058-53AAFDA7DA13}" srcOrd="0" destOrd="0" presId="urn:microsoft.com/office/officeart/2008/layout/LinedList"/>
    <dgm:cxn modelId="{9923D396-E687-42AD-BB8D-AD2EB8BA8697}" srcId="{0FC51490-69FD-4783-AF8E-67631D4D97A6}" destId="{41437A6D-A055-457A-AD29-6FBF6709F77A}" srcOrd="0" destOrd="0" parTransId="{AC392D0C-E51C-4F9C-8220-1699C649288F}" sibTransId="{137E558D-D6DE-4055-9390-6D755C88831E}"/>
    <dgm:cxn modelId="{5DEF31A2-20D8-4368-B35F-B8690330CD55}" type="presOf" srcId="{3D393632-0125-447C-9EA0-5F5D39148B2E}" destId="{295ABE56-3826-4031-9A4E-B1C45BDFA967}" srcOrd="0" destOrd="0" presId="urn:microsoft.com/office/officeart/2008/layout/LinedList"/>
    <dgm:cxn modelId="{3F60C0AC-737C-4A35-8D59-C38C2BDDA3C6}" type="presOf" srcId="{41437A6D-A055-457A-AD29-6FBF6709F77A}" destId="{CFF7EF65-3A49-4F51-B4CC-F1685353E7C1}" srcOrd="0" destOrd="0" presId="urn:microsoft.com/office/officeart/2008/layout/LinedList"/>
    <dgm:cxn modelId="{CE195CBD-D5C6-4FB8-A17A-5741C3385B22}" type="presOf" srcId="{C73CCFF8-EB1D-4640-B5E9-66B279DCAA9B}" destId="{09998280-826D-4326-8021-D094FD5CC6BE}" srcOrd="0" destOrd="0" presId="urn:microsoft.com/office/officeart/2008/layout/LinedList"/>
    <dgm:cxn modelId="{58D438CD-A8AE-49BC-A95E-76EF9EB74A62}" srcId="{0FC51490-69FD-4783-AF8E-67631D4D97A6}" destId="{3D393632-0125-447C-9EA0-5F5D39148B2E}" srcOrd="1" destOrd="0" parTransId="{1CD002DA-F314-483A-857E-6F13EB79DABE}" sibTransId="{0B09B81D-CB02-4D00-8601-411E13168CCA}"/>
    <dgm:cxn modelId="{D59499D1-1EE6-4F4D-B708-A66B167F329C}" type="presOf" srcId="{7E052616-0B54-4D02-A5A8-BA297AC1423A}" destId="{95D15A84-FD13-44A6-84C0-6A97408E7940}" srcOrd="0" destOrd="0" presId="urn:microsoft.com/office/officeart/2008/layout/LinedList"/>
    <dgm:cxn modelId="{69A0DEE9-8CD6-45C1-ACC3-2F817C0690E1}" srcId="{0FC51490-69FD-4783-AF8E-67631D4D97A6}" destId="{89629FB7-9570-4E19-B72F-DAD19B7C755B}" srcOrd="2" destOrd="0" parTransId="{9AF260DF-2484-46B0-8B3F-B9F7DEA89E99}" sibTransId="{99D7AF5E-8B02-4D53-A6D1-81D7C88928D8}"/>
    <dgm:cxn modelId="{937F9832-EA7D-4D09-A376-BF1651B6DBB6}" type="presParOf" srcId="{C30BE507-7B2E-48B2-92A0-7CD5FA7EE9F4}" destId="{C763A23A-2199-4D5F-B904-33DE828D19F0}" srcOrd="0" destOrd="0" presId="urn:microsoft.com/office/officeart/2008/layout/LinedList"/>
    <dgm:cxn modelId="{3C074390-CDE3-4F29-BC5E-1D8CEBF6BD83}" type="presParOf" srcId="{C30BE507-7B2E-48B2-92A0-7CD5FA7EE9F4}" destId="{145E75A8-122D-4B43-AA74-558A0617EE22}" srcOrd="1" destOrd="0" presId="urn:microsoft.com/office/officeart/2008/layout/LinedList"/>
    <dgm:cxn modelId="{DC4382CE-EC8C-471A-B9A6-117BF4B1109C}" type="presParOf" srcId="{145E75A8-122D-4B43-AA74-558A0617EE22}" destId="{CFF7EF65-3A49-4F51-B4CC-F1685353E7C1}" srcOrd="0" destOrd="0" presId="urn:microsoft.com/office/officeart/2008/layout/LinedList"/>
    <dgm:cxn modelId="{AC1828AA-D39B-4498-9FBF-6FEA8F0FA8E6}" type="presParOf" srcId="{145E75A8-122D-4B43-AA74-558A0617EE22}" destId="{C6EE8B7E-0FCD-4654-90A2-EACCB22928A2}" srcOrd="1" destOrd="0" presId="urn:microsoft.com/office/officeart/2008/layout/LinedList"/>
    <dgm:cxn modelId="{3134D8F7-9276-4533-BF78-3003307BDAC2}" type="presParOf" srcId="{C30BE507-7B2E-48B2-92A0-7CD5FA7EE9F4}" destId="{9BEF0BA1-F13F-48B0-AE51-A8918E577CA4}" srcOrd="2" destOrd="0" presId="urn:microsoft.com/office/officeart/2008/layout/LinedList"/>
    <dgm:cxn modelId="{5CF161A9-CC9A-4FCF-9235-E5CB5B52F4E8}" type="presParOf" srcId="{C30BE507-7B2E-48B2-92A0-7CD5FA7EE9F4}" destId="{5AE57640-E7E7-4970-976D-7B1489E693A7}" srcOrd="3" destOrd="0" presId="urn:microsoft.com/office/officeart/2008/layout/LinedList"/>
    <dgm:cxn modelId="{01501C05-217C-4CE0-AD27-41DD952D44A5}" type="presParOf" srcId="{5AE57640-E7E7-4970-976D-7B1489E693A7}" destId="{295ABE56-3826-4031-9A4E-B1C45BDFA967}" srcOrd="0" destOrd="0" presId="urn:microsoft.com/office/officeart/2008/layout/LinedList"/>
    <dgm:cxn modelId="{7DA4629D-2651-4ACF-BABE-88264C843CDB}" type="presParOf" srcId="{5AE57640-E7E7-4970-976D-7B1489E693A7}" destId="{31892330-FC68-476F-88B3-D91A59D8F99D}" srcOrd="1" destOrd="0" presId="urn:microsoft.com/office/officeart/2008/layout/LinedList"/>
    <dgm:cxn modelId="{14CB4E36-77A8-483C-A4FA-F0C0C80227F5}" type="presParOf" srcId="{C30BE507-7B2E-48B2-92A0-7CD5FA7EE9F4}" destId="{9D68D299-5113-4E22-B0AD-B88A5E3E7CB2}" srcOrd="4" destOrd="0" presId="urn:microsoft.com/office/officeart/2008/layout/LinedList"/>
    <dgm:cxn modelId="{5E47ABA0-87F1-4EF5-947D-CFA34104367D}" type="presParOf" srcId="{C30BE507-7B2E-48B2-92A0-7CD5FA7EE9F4}" destId="{B54957C0-17C4-490A-B854-A386823334A1}" srcOrd="5" destOrd="0" presId="urn:microsoft.com/office/officeart/2008/layout/LinedList"/>
    <dgm:cxn modelId="{B29B2378-127A-4FAA-9D10-E8D1C7EE582C}" type="presParOf" srcId="{B54957C0-17C4-490A-B854-A386823334A1}" destId="{95B2213F-41E2-42A8-9058-53AAFDA7DA13}" srcOrd="0" destOrd="0" presId="urn:microsoft.com/office/officeart/2008/layout/LinedList"/>
    <dgm:cxn modelId="{CBE4B4E4-73D7-4BDE-A920-D487903D458F}" type="presParOf" srcId="{B54957C0-17C4-490A-B854-A386823334A1}" destId="{4CD8FBF7-63E3-448B-81A9-99F0FCAB1D7E}" srcOrd="1" destOrd="0" presId="urn:microsoft.com/office/officeart/2008/layout/LinedList"/>
    <dgm:cxn modelId="{EBC4FB6C-C18B-46EC-A5F6-545CF062DD0F}" type="presParOf" srcId="{C30BE507-7B2E-48B2-92A0-7CD5FA7EE9F4}" destId="{1D6E79CF-7ADB-4458-AD9E-6EEB8D2680F8}" srcOrd="6" destOrd="0" presId="urn:microsoft.com/office/officeart/2008/layout/LinedList"/>
    <dgm:cxn modelId="{2878E4FB-5913-48CA-BBA4-2E2BC7DEB8BE}" type="presParOf" srcId="{C30BE507-7B2E-48B2-92A0-7CD5FA7EE9F4}" destId="{AE595962-FD59-4BDB-BF54-BCF1B053B8FC}" srcOrd="7" destOrd="0" presId="urn:microsoft.com/office/officeart/2008/layout/LinedList"/>
    <dgm:cxn modelId="{6B4B504E-1BBD-4006-AC15-B8B271D20F5C}" type="presParOf" srcId="{AE595962-FD59-4BDB-BF54-BCF1B053B8FC}" destId="{95D15A84-FD13-44A6-84C0-6A97408E7940}" srcOrd="0" destOrd="0" presId="urn:microsoft.com/office/officeart/2008/layout/LinedList"/>
    <dgm:cxn modelId="{435132CD-2483-4D41-8687-DE89CF47E271}" type="presParOf" srcId="{AE595962-FD59-4BDB-BF54-BCF1B053B8FC}" destId="{AE0CE9EB-9ACD-45B4-98B0-9C28118EB00F}" srcOrd="1" destOrd="0" presId="urn:microsoft.com/office/officeart/2008/layout/LinedList"/>
    <dgm:cxn modelId="{0873E6B5-4EDF-4F9E-B8BE-4EC96EB13247}" type="presParOf" srcId="{C30BE507-7B2E-48B2-92A0-7CD5FA7EE9F4}" destId="{248176C9-0283-4C70-ADA9-C57A0E1756B0}" srcOrd="8" destOrd="0" presId="urn:microsoft.com/office/officeart/2008/layout/LinedList"/>
    <dgm:cxn modelId="{72B09B25-5A78-4E81-AB3A-CD592A4199A2}" type="presParOf" srcId="{C30BE507-7B2E-48B2-92A0-7CD5FA7EE9F4}" destId="{A623A43A-321D-4C58-B913-E3B485BF1465}" srcOrd="9" destOrd="0" presId="urn:microsoft.com/office/officeart/2008/layout/LinedList"/>
    <dgm:cxn modelId="{E3E78F9C-0E1D-45BB-B47F-BD7C56E361B6}" type="presParOf" srcId="{A623A43A-321D-4C58-B913-E3B485BF1465}" destId="{09998280-826D-4326-8021-D094FD5CC6BE}" srcOrd="0" destOrd="0" presId="urn:microsoft.com/office/officeart/2008/layout/LinedList"/>
    <dgm:cxn modelId="{4A2AE762-B3BC-437F-BE9E-2A73D8BED984}" type="presParOf" srcId="{A623A43A-321D-4C58-B913-E3B485BF1465}" destId="{9AE989F4-ADC4-4951-8C10-806F71EDC85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7C605D-C0C4-497B-A8B3-8F6BDB7E7D19}" type="doc">
      <dgm:prSet loTypeId="urn:microsoft.com/office/officeart/2005/8/layout/cycle6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C85A8986-B3CD-4FC5-B2B9-9ED2076F3CCE}">
      <dgm:prSet custT="1"/>
      <dgm:spPr>
        <a:solidFill>
          <a:srgbClr val="4CA6EA"/>
        </a:solidFill>
      </dgm:spPr>
      <dgm:t>
        <a:bodyPr/>
        <a:lstStyle/>
        <a:p>
          <a:r>
            <a:rPr lang="ru-RU" sz="1800" dirty="0"/>
            <a:t>1. Разработка общей модели</a:t>
          </a:r>
        </a:p>
      </dgm:t>
    </dgm:pt>
    <dgm:pt modelId="{50C9DFBA-A2C3-456D-B8C1-8DCEFF7B77D6}" type="parTrans" cxnId="{AE9298C6-AF8C-4A2D-8D6F-EA5EEB832F67}">
      <dgm:prSet/>
      <dgm:spPr/>
      <dgm:t>
        <a:bodyPr/>
        <a:lstStyle/>
        <a:p>
          <a:endParaRPr lang="ru-RU" sz="1800"/>
        </a:p>
      </dgm:t>
    </dgm:pt>
    <dgm:pt modelId="{533E2BBE-5619-442D-B166-C809BB73D375}" type="sibTrans" cxnId="{AE9298C6-AF8C-4A2D-8D6F-EA5EEB832F67}">
      <dgm:prSet/>
      <dgm:spPr/>
      <dgm:t>
        <a:bodyPr/>
        <a:lstStyle/>
        <a:p>
          <a:endParaRPr lang="ru-RU" sz="1800"/>
        </a:p>
      </dgm:t>
    </dgm:pt>
    <dgm:pt modelId="{CB0C9C5D-9051-4026-9519-FEA03ECC9555}">
      <dgm:prSet custT="1"/>
      <dgm:spPr/>
      <dgm:t>
        <a:bodyPr/>
        <a:lstStyle/>
        <a:p>
          <a:r>
            <a:rPr lang="ru-RU" sz="1800" dirty="0"/>
            <a:t>2. Создание списка функций</a:t>
          </a:r>
        </a:p>
      </dgm:t>
    </dgm:pt>
    <dgm:pt modelId="{AB13FB46-26AC-4CEC-8C51-72EEBA3F36FA}" type="parTrans" cxnId="{4D80A11A-9C38-48E2-9D72-648CD00105C0}">
      <dgm:prSet/>
      <dgm:spPr/>
      <dgm:t>
        <a:bodyPr/>
        <a:lstStyle/>
        <a:p>
          <a:endParaRPr lang="ru-RU" sz="1800"/>
        </a:p>
      </dgm:t>
    </dgm:pt>
    <dgm:pt modelId="{1858E936-FB90-48C7-BE09-274A1381E09A}" type="sibTrans" cxnId="{4D80A11A-9C38-48E2-9D72-648CD00105C0}">
      <dgm:prSet/>
      <dgm:spPr/>
      <dgm:t>
        <a:bodyPr/>
        <a:lstStyle/>
        <a:p>
          <a:endParaRPr lang="ru-RU" sz="1800"/>
        </a:p>
      </dgm:t>
    </dgm:pt>
    <dgm:pt modelId="{FD4E0FFF-B718-4D8C-A3D9-C6D4144C0FB6}">
      <dgm:prSet custT="1"/>
      <dgm:spPr/>
      <dgm:t>
        <a:bodyPr/>
        <a:lstStyle/>
        <a:p>
          <a:r>
            <a:rPr lang="ru-RU" sz="1800" dirty="0"/>
            <a:t>3. Планирование по функциям</a:t>
          </a:r>
        </a:p>
      </dgm:t>
    </dgm:pt>
    <dgm:pt modelId="{888823DC-661F-466D-9AD5-2B60DC7B75DB}" type="parTrans" cxnId="{4AAC9831-AA1E-45C9-84B1-48830CB65AB5}">
      <dgm:prSet/>
      <dgm:spPr/>
      <dgm:t>
        <a:bodyPr/>
        <a:lstStyle/>
        <a:p>
          <a:endParaRPr lang="ru-RU" sz="1800"/>
        </a:p>
      </dgm:t>
    </dgm:pt>
    <dgm:pt modelId="{1CD6FCE2-F74B-4FAC-904A-6BEBA2304EFB}" type="sibTrans" cxnId="{4AAC9831-AA1E-45C9-84B1-48830CB65AB5}">
      <dgm:prSet/>
      <dgm:spPr/>
      <dgm:t>
        <a:bodyPr/>
        <a:lstStyle/>
        <a:p>
          <a:endParaRPr lang="ru-RU" sz="1800"/>
        </a:p>
      </dgm:t>
    </dgm:pt>
    <dgm:pt modelId="{3AB2C772-D584-4035-9538-CFAFE10B4D08}">
      <dgm:prSet custT="1"/>
      <dgm:spPr/>
      <dgm:t>
        <a:bodyPr/>
        <a:lstStyle/>
        <a:p>
          <a:r>
            <a:rPr lang="ru-RU" sz="1800" dirty="0"/>
            <a:t>4. Дизайн по функциям</a:t>
          </a:r>
        </a:p>
      </dgm:t>
    </dgm:pt>
    <dgm:pt modelId="{00AD4C93-A39D-42C9-9C38-78313375D215}" type="parTrans" cxnId="{A919007D-5200-4A0A-865C-8505B626ACE0}">
      <dgm:prSet/>
      <dgm:spPr/>
      <dgm:t>
        <a:bodyPr/>
        <a:lstStyle/>
        <a:p>
          <a:endParaRPr lang="ru-RU" sz="1800"/>
        </a:p>
      </dgm:t>
    </dgm:pt>
    <dgm:pt modelId="{A49CCDB7-1692-4ECE-B4E5-5191233C061C}" type="sibTrans" cxnId="{A919007D-5200-4A0A-865C-8505B626ACE0}">
      <dgm:prSet/>
      <dgm:spPr/>
      <dgm:t>
        <a:bodyPr/>
        <a:lstStyle/>
        <a:p>
          <a:endParaRPr lang="ru-RU" sz="1800"/>
        </a:p>
      </dgm:t>
    </dgm:pt>
    <dgm:pt modelId="{9349C507-865E-41B8-83D0-233C9C611642}">
      <dgm:prSet custT="1"/>
      <dgm:spPr/>
      <dgm:t>
        <a:bodyPr/>
        <a:lstStyle/>
        <a:p>
          <a:r>
            <a:rPr lang="ru-RU" sz="1800" dirty="0"/>
            <a:t>5. Разработка по функциям</a:t>
          </a:r>
        </a:p>
      </dgm:t>
    </dgm:pt>
    <dgm:pt modelId="{B5125AE8-41BD-4B24-9259-855892C1A56C}" type="parTrans" cxnId="{6B2F7D16-17A2-484D-845F-3D6DB75E37A8}">
      <dgm:prSet/>
      <dgm:spPr/>
      <dgm:t>
        <a:bodyPr/>
        <a:lstStyle/>
        <a:p>
          <a:endParaRPr lang="ru-RU" sz="1800"/>
        </a:p>
      </dgm:t>
    </dgm:pt>
    <dgm:pt modelId="{730CDB01-B703-45A8-98C0-2EF4216ADA7D}" type="sibTrans" cxnId="{6B2F7D16-17A2-484D-845F-3D6DB75E37A8}">
      <dgm:prSet/>
      <dgm:spPr/>
      <dgm:t>
        <a:bodyPr/>
        <a:lstStyle/>
        <a:p>
          <a:endParaRPr lang="ru-RU" sz="1800"/>
        </a:p>
      </dgm:t>
    </dgm:pt>
    <dgm:pt modelId="{071FF00A-1958-4E82-ABC7-9B4C8DA40F7B}" type="pres">
      <dgm:prSet presAssocID="{B37C605D-C0C4-497B-A8B3-8F6BDB7E7D19}" presName="cycle" presStyleCnt="0">
        <dgm:presLayoutVars>
          <dgm:dir/>
          <dgm:resizeHandles val="exact"/>
        </dgm:presLayoutVars>
      </dgm:prSet>
      <dgm:spPr/>
    </dgm:pt>
    <dgm:pt modelId="{4AC61F8D-1A56-412A-9618-C2553414D6D1}" type="pres">
      <dgm:prSet presAssocID="{C85A8986-B3CD-4FC5-B2B9-9ED2076F3CCE}" presName="node" presStyleLbl="node1" presStyleIdx="0" presStyleCnt="5">
        <dgm:presLayoutVars>
          <dgm:bulletEnabled val="1"/>
        </dgm:presLayoutVars>
      </dgm:prSet>
      <dgm:spPr/>
    </dgm:pt>
    <dgm:pt modelId="{2A4EBFC0-EB01-4B0A-92E6-95FA84486599}" type="pres">
      <dgm:prSet presAssocID="{C85A8986-B3CD-4FC5-B2B9-9ED2076F3CCE}" presName="spNode" presStyleCnt="0"/>
      <dgm:spPr/>
    </dgm:pt>
    <dgm:pt modelId="{7F07B6D6-5DF8-4F13-97DB-F9BCBDEC67FE}" type="pres">
      <dgm:prSet presAssocID="{533E2BBE-5619-442D-B166-C809BB73D375}" presName="sibTrans" presStyleLbl="sibTrans1D1" presStyleIdx="0" presStyleCnt="5"/>
      <dgm:spPr/>
    </dgm:pt>
    <dgm:pt modelId="{AB8A8D14-607F-44E1-9F53-1037389396F3}" type="pres">
      <dgm:prSet presAssocID="{CB0C9C5D-9051-4026-9519-FEA03ECC9555}" presName="node" presStyleLbl="node1" presStyleIdx="1" presStyleCnt="5">
        <dgm:presLayoutVars>
          <dgm:bulletEnabled val="1"/>
        </dgm:presLayoutVars>
      </dgm:prSet>
      <dgm:spPr/>
    </dgm:pt>
    <dgm:pt modelId="{7CCC8BBB-35F0-4A45-9E9A-99FC016A71B0}" type="pres">
      <dgm:prSet presAssocID="{CB0C9C5D-9051-4026-9519-FEA03ECC9555}" presName="spNode" presStyleCnt="0"/>
      <dgm:spPr/>
    </dgm:pt>
    <dgm:pt modelId="{20F918DD-05A9-4512-915F-B8285DDF4CCD}" type="pres">
      <dgm:prSet presAssocID="{1858E936-FB90-48C7-BE09-274A1381E09A}" presName="sibTrans" presStyleLbl="sibTrans1D1" presStyleIdx="1" presStyleCnt="5"/>
      <dgm:spPr/>
    </dgm:pt>
    <dgm:pt modelId="{5D918432-4948-4704-80B5-6D5BB459FBB5}" type="pres">
      <dgm:prSet presAssocID="{FD4E0FFF-B718-4D8C-A3D9-C6D4144C0FB6}" presName="node" presStyleLbl="node1" presStyleIdx="2" presStyleCnt="5">
        <dgm:presLayoutVars>
          <dgm:bulletEnabled val="1"/>
        </dgm:presLayoutVars>
      </dgm:prSet>
      <dgm:spPr/>
    </dgm:pt>
    <dgm:pt modelId="{1885FD6F-E42B-4151-B2BC-762C48FC22C9}" type="pres">
      <dgm:prSet presAssocID="{FD4E0FFF-B718-4D8C-A3D9-C6D4144C0FB6}" presName="spNode" presStyleCnt="0"/>
      <dgm:spPr/>
    </dgm:pt>
    <dgm:pt modelId="{DA6E221C-E6B9-494F-A00F-28127F6C31A8}" type="pres">
      <dgm:prSet presAssocID="{1CD6FCE2-F74B-4FAC-904A-6BEBA2304EFB}" presName="sibTrans" presStyleLbl="sibTrans1D1" presStyleIdx="2" presStyleCnt="5"/>
      <dgm:spPr/>
    </dgm:pt>
    <dgm:pt modelId="{21D51695-B196-4A60-AA07-6B060B090233}" type="pres">
      <dgm:prSet presAssocID="{3AB2C772-D584-4035-9538-CFAFE10B4D08}" presName="node" presStyleLbl="node1" presStyleIdx="3" presStyleCnt="5">
        <dgm:presLayoutVars>
          <dgm:bulletEnabled val="1"/>
        </dgm:presLayoutVars>
      </dgm:prSet>
      <dgm:spPr/>
    </dgm:pt>
    <dgm:pt modelId="{DD783307-60EC-4A44-BA7C-34CDC193D876}" type="pres">
      <dgm:prSet presAssocID="{3AB2C772-D584-4035-9538-CFAFE10B4D08}" presName="spNode" presStyleCnt="0"/>
      <dgm:spPr/>
    </dgm:pt>
    <dgm:pt modelId="{917E8B1A-F212-491D-8AFD-D7B67F08A66F}" type="pres">
      <dgm:prSet presAssocID="{A49CCDB7-1692-4ECE-B4E5-5191233C061C}" presName="sibTrans" presStyleLbl="sibTrans1D1" presStyleIdx="3" presStyleCnt="5"/>
      <dgm:spPr/>
    </dgm:pt>
    <dgm:pt modelId="{8521DCAE-37A3-4B56-A9CD-1A4C268D7EDA}" type="pres">
      <dgm:prSet presAssocID="{9349C507-865E-41B8-83D0-233C9C611642}" presName="node" presStyleLbl="node1" presStyleIdx="4" presStyleCnt="5">
        <dgm:presLayoutVars>
          <dgm:bulletEnabled val="1"/>
        </dgm:presLayoutVars>
      </dgm:prSet>
      <dgm:spPr/>
    </dgm:pt>
    <dgm:pt modelId="{90C457A6-CB33-478B-8E9E-E3C420963D52}" type="pres">
      <dgm:prSet presAssocID="{9349C507-865E-41B8-83D0-233C9C611642}" presName="spNode" presStyleCnt="0"/>
      <dgm:spPr/>
    </dgm:pt>
    <dgm:pt modelId="{149D1066-BF2B-4312-839C-E2E9F37E7AA3}" type="pres">
      <dgm:prSet presAssocID="{730CDB01-B703-45A8-98C0-2EF4216ADA7D}" presName="sibTrans" presStyleLbl="sibTrans1D1" presStyleIdx="4" presStyleCnt="5"/>
      <dgm:spPr/>
    </dgm:pt>
  </dgm:ptLst>
  <dgm:cxnLst>
    <dgm:cxn modelId="{C6F34E10-0267-4B8A-ADED-EF574B0D9587}" type="presOf" srcId="{533E2BBE-5619-442D-B166-C809BB73D375}" destId="{7F07B6D6-5DF8-4F13-97DB-F9BCBDEC67FE}" srcOrd="0" destOrd="0" presId="urn:microsoft.com/office/officeart/2005/8/layout/cycle6"/>
    <dgm:cxn modelId="{6B2F7D16-17A2-484D-845F-3D6DB75E37A8}" srcId="{B37C605D-C0C4-497B-A8B3-8F6BDB7E7D19}" destId="{9349C507-865E-41B8-83D0-233C9C611642}" srcOrd="4" destOrd="0" parTransId="{B5125AE8-41BD-4B24-9259-855892C1A56C}" sibTransId="{730CDB01-B703-45A8-98C0-2EF4216ADA7D}"/>
    <dgm:cxn modelId="{4D80A11A-9C38-48E2-9D72-648CD00105C0}" srcId="{B37C605D-C0C4-497B-A8B3-8F6BDB7E7D19}" destId="{CB0C9C5D-9051-4026-9519-FEA03ECC9555}" srcOrd="1" destOrd="0" parTransId="{AB13FB46-26AC-4CEC-8C51-72EEBA3F36FA}" sibTransId="{1858E936-FB90-48C7-BE09-274A1381E09A}"/>
    <dgm:cxn modelId="{7DAC941D-393D-4EFD-B0D9-1FFF9379EC7B}" type="presOf" srcId="{730CDB01-B703-45A8-98C0-2EF4216ADA7D}" destId="{149D1066-BF2B-4312-839C-E2E9F37E7AA3}" srcOrd="0" destOrd="0" presId="urn:microsoft.com/office/officeart/2005/8/layout/cycle6"/>
    <dgm:cxn modelId="{4AAC9831-AA1E-45C9-84B1-48830CB65AB5}" srcId="{B37C605D-C0C4-497B-A8B3-8F6BDB7E7D19}" destId="{FD4E0FFF-B718-4D8C-A3D9-C6D4144C0FB6}" srcOrd="2" destOrd="0" parTransId="{888823DC-661F-466D-9AD5-2B60DC7B75DB}" sibTransId="{1CD6FCE2-F74B-4FAC-904A-6BEBA2304EFB}"/>
    <dgm:cxn modelId="{1FE1323F-2BEC-4D4D-B01D-F05533E359CF}" type="presOf" srcId="{FD4E0FFF-B718-4D8C-A3D9-C6D4144C0FB6}" destId="{5D918432-4948-4704-80B5-6D5BB459FBB5}" srcOrd="0" destOrd="0" presId="urn:microsoft.com/office/officeart/2005/8/layout/cycle6"/>
    <dgm:cxn modelId="{84320E62-9642-4590-B741-E97DA6FCB798}" type="presOf" srcId="{CB0C9C5D-9051-4026-9519-FEA03ECC9555}" destId="{AB8A8D14-607F-44E1-9F53-1037389396F3}" srcOrd="0" destOrd="0" presId="urn:microsoft.com/office/officeart/2005/8/layout/cycle6"/>
    <dgm:cxn modelId="{CC165472-D71E-40B8-8F1D-29256AC3B654}" type="presOf" srcId="{C85A8986-B3CD-4FC5-B2B9-9ED2076F3CCE}" destId="{4AC61F8D-1A56-412A-9618-C2553414D6D1}" srcOrd="0" destOrd="0" presId="urn:microsoft.com/office/officeart/2005/8/layout/cycle6"/>
    <dgm:cxn modelId="{4F3CAE72-E8AB-41F1-96F7-305430C7C5C9}" type="presOf" srcId="{1858E936-FB90-48C7-BE09-274A1381E09A}" destId="{20F918DD-05A9-4512-915F-B8285DDF4CCD}" srcOrd="0" destOrd="0" presId="urn:microsoft.com/office/officeart/2005/8/layout/cycle6"/>
    <dgm:cxn modelId="{A919007D-5200-4A0A-865C-8505B626ACE0}" srcId="{B37C605D-C0C4-497B-A8B3-8F6BDB7E7D19}" destId="{3AB2C772-D584-4035-9538-CFAFE10B4D08}" srcOrd="3" destOrd="0" parTransId="{00AD4C93-A39D-42C9-9C38-78313375D215}" sibTransId="{A49CCDB7-1692-4ECE-B4E5-5191233C061C}"/>
    <dgm:cxn modelId="{9A0BEE99-C604-4EEB-A7E0-240148829D5B}" type="presOf" srcId="{9349C507-865E-41B8-83D0-233C9C611642}" destId="{8521DCAE-37A3-4B56-A9CD-1A4C268D7EDA}" srcOrd="0" destOrd="0" presId="urn:microsoft.com/office/officeart/2005/8/layout/cycle6"/>
    <dgm:cxn modelId="{BFF3149D-507F-4962-9105-12B6FCB7F1FB}" type="presOf" srcId="{3AB2C772-D584-4035-9538-CFAFE10B4D08}" destId="{21D51695-B196-4A60-AA07-6B060B090233}" srcOrd="0" destOrd="0" presId="urn:microsoft.com/office/officeart/2005/8/layout/cycle6"/>
    <dgm:cxn modelId="{AE9298C6-AF8C-4A2D-8D6F-EA5EEB832F67}" srcId="{B37C605D-C0C4-497B-A8B3-8F6BDB7E7D19}" destId="{C85A8986-B3CD-4FC5-B2B9-9ED2076F3CCE}" srcOrd="0" destOrd="0" parTransId="{50C9DFBA-A2C3-456D-B8C1-8DCEFF7B77D6}" sibTransId="{533E2BBE-5619-442D-B166-C809BB73D375}"/>
    <dgm:cxn modelId="{A0F893C7-883A-4616-BE66-EB81BDC12F79}" type="presOf" srcId="{1CD6FCE2-F74B-4FAC-904A-6BEBA2304EFB}" destId="{DA6E221C-E6B9-494F-A00F-28127F6C31A8}" srcOrd="0" destOrd="0" presId="urn:microsoft.com/office/officeart/2005/8/layout/cycle6"/>
    <dgm:cxn modelId="{347AD6FC-CD6C-4A0C-962D-78A25DDAF957}" type="presOf" srcId="{B37C605D-C0C4-497B-A8B3-8F6BDB7E7D19}" destId="{071FF00A-1958-4E82-ABC7-9B4C8DA40F7B}" srcOrd="0" destOrd="0" presId="urn:microsoft.com/office/officeart/2005/8/layout/cycle6"/>
    <dgm:cxn modelId="{8BD024FD-8F82-42AD-8128-B6CC5C1E19E5}" type="presOf" srcId="{A49CCDB7-1692-4ECE-B4E5-5191233C061C}" destId="{917E8B1A-F212-491D-8AFD-D7B67F08A66F}" srcOrd="0" destOrd="0" presId="urn:microsoft.com/office/officeart/2005/8/layout/cycle6"/>
    <dgm:cxn modelId="{B60C1245-3825-405B-8E93-4B522EC90BED}" type="presParOf" srcId="{071FF00A-1958-4E82-ABC7-9B4C8DA40F7B}" destId="{4AC61F8D-1A56-412A-9618-C2553414D6D1}" srcOrd="0" destOrd="0" presId="urn:microsoft.com/office/officeart/2005/8/layout/cycle6"/>
    <dgm:cxn modelId="{200D4701-693B-46E0-9AD0-B2F29E92870E}" type="presParOf" srcId="{071FF00A-1958-4E82-ABC7-9B4C8DA40F7B}" destId="{2A4EBFC0-EB01-4B0A-92E6-95FA84486599}" srcOrd="1" destOrd="0" presId="urn:microsoft.com/office/officeart/2005/8/layout/cycle6"/>
    <dgm:cxn modelId="{C2D26177-5832-4DC4-9C1E-2E075D0E0351}" type="presParOf" srcId="{071FF00A-1958-4E82-ABC7-9B4C8DA40F7B}" destId="{7F07B6D6-5DF8-4F13-97DB-F9BCBDEC67FE}" srcOrd="2" destOrd="0" presId="urn:microsoft.com/office/officeart/2005/8/layout/cycle6"/>
    <dgm:cxn modelId="{D9953919-BAF0-4657-BD5E-3711C05BDA5E}" type="presParOf" srcId="{071FF00A-1958-4E82-ABC7-9B4C8DA40F7B}" destId="{AB8A8D14-607F-44E1-9F53-1037389396F3}" srcOrd="3" destOrd="0" presId="urn:microsoft.com/office/officeart/2005/8/layout/cycle6"/>
    <dgm:cxn modelId="{C6313FD0-B7CA-45BB-B4E6-64D47DD5A812}" type="presParOf" srcId="{071FF00A-1958-4E82-ABC7-9B4C8DA40F7B}" destId="{7CCC8BBB-35F0-4A45-9E9A-99FC016A71B0}" srcOrd="4" destOrd="0" presId="urn:microsoft.com/office/officeart/2005/8/layout/cycle6"/>
    <dgm:cxn modelId="{201DFE42-F342-4DF2-9961-FD94401429ED}" type="presParOf" srcId="{071FF00A-1958-4E82-ABC7-9B4C8DA40F7B}" destId="{20F918DD-05A9-4512-915F-B8285DDF4CCD}" srcOrd="5" destOrd="0" presId="urn:microsoft.com/office/officeart/2005/8/layout/cycle6"/>
    <dgm:cxn modelId="{3FB0CED7-5F9B-4FBB-B0A5-47070D878808}" type="presParOf" srcId="{071FF00A-1958-4E82-ABC7-9B4C8DA40F7B}" destId="{5D918432-4948-4704-80B5-6D5BB459FBB5}" srcOrd="6" destOrd="0" presId="urn:microsoft.com/office/officeart/2005/8/layout/cycle6"/>
    <dgm:cxn modelId="{D38BB2C5-AC02-462E-83AF-1C658BB315AB}" type="presParOf" srcId="{071FF00A-1958-4E82-ABC7-9B4C8DA40F7B}" destId="{1885FD6F-E42B-4151-B2BC-762C48FC22C9}" srcOrd="7" destOrd="0" presId="urn:microsoft.com/office/officeart/2005/8/layout/cycle6"/>
    <dgm:cxn modelId="{04A4BF55-5507-4F73-A00A-206F357E19F3}" type="presParOf" srcId="{071FF00A-1958-4E82-ABC7-9B4C8DA40F7B}" destId="{DA6E221C-E6B9-494F-A00F-28127F6C31A8}" srcOrd="8" destOrd="0" presId="urn:microsoft.com/office/officeart/2005/8/layout/cycle6"/>
    <dgm:cxn modelId="{CD2639B6-511C-4D5C-832F-361FAC7DFAE6}" type="presParOf" srcId="{071FF00A-1958-4E82-ABC7-9B4C8DA40F7B}" destId="{21D51695-B196-4A60-AA07-6B060B090233}" srcOrd="9" destOrd="0" presId="urn:microsoft.com/office/officeart/2005/8/layout/cycle6"/>
    <dgm:cxn modelId="{791846E9-E8BF-4458-957F-494646E842FD}" type="presParOf" srcId="{071FF00A-1958-4E82-ABC7-9B4C8DA40F7B}" destId="{DD783307-60EC-4A44-BA7C-34CDC193D876}" srcOrd="10" destOrd="0" presId="urn:microsoft.com/office/officeart/2005/8/layout/cycle6"/>
    <dgm:cxn modelId="{900302E4-F962-40DB-8397-0423A889EB0C}" type="presParOf" srcId="{071FF00A-1958-4E82-ABC7-9B4C8DA40F7B}" destId="{917E8B1A-F212-491D-8AFD-D7B67F08A66F}" srcOrd="11" destOrd="0" presId="urn:microsoft.com/office/officeart/2005/8/layout/cycle6"/>
    <dgm:cxn modelId="{E584D24E-B7AA-47B0-8A03-B5D5A1DEB715}" type="presParOf" srcId="{071FF00A-1958-4E82-ABC7-9B4C8DA40F7B}" destId="{8521DCAE-37A3-4B56-A9CD-1A4C268D7EDA}" srcOrd="12" destOrd="0" presId="urn:microsoft.com/office/officeart/2005/8/layout/cycle6"/>
    <dgm:cxn modelId="{3C5E6D56-5BBB-4CD5-BD6C-9BAB3B272904}" type="presParOf" srcId="{071FF00A-1958-4E82-ABC7-9B4C8DA40F7B}" destId="{90C457A6-CB33-478B-8E9E-E3C420963D52}" srcOrd="13" destOrd="0" presId="urn:microsoft.com/office/officeart/2005/8/layout/cycle6"/>
    <dgm:cxn modelId="{B6D127DA-B834-41A8-9B51-E4EEF8C616C6}" type="presParOf" srcId="{071FF00A-1958-4E82-ABC7-9B4C8DA40F7B}" destId="{149D1066-BF2B-4312-839C-E2E9F37E7AA3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50B945-DA28-48B4-B000-D63186A15C3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3BFE84-A2D6-4809-967D-A80982D15430}">
      <dgm:prSet/>
      <dgm:spPr>
        <a:noFill/>
      </dgm:spPr>
      <dgm:t>
        <a:bodyPr/>
        <a:lstStyle/>
        <a:p>
          <a:r>
            <a:rPr lang="ru-RU" dirty="0"/>
            <a:t>Project Manager: Руководит проектом в целом, обеспечивает координацию работ и соблюдение сроков.</a:t>
          </a:r>
        </a:p>
      </dgm:t>
    </dgm:pt>
    <dgm:pt modelId="{250E0407-8694-4954-AC0A-50FFF8221583}" type="parTrans" cxnId="{22DD10B9-7A52-4374-A20C-4A1DF37BAD6C}">
      <dgm:prSet/>
      <dgm:spPr/>
      <dgm:t>
        <a:bodyPr/>
        <a:lstStyle/>
        <a:p>
          <a:endParaRPr lang="ru-RU"/>
        </a:p>
      </dgm:t>
    </dgm:pt>
    <dgm:pt modelId="{5C06F124-95BD-4006-8015-947FD3411779}" type="sibTrans" cxnId="{22DD10B9-7A52-4374-A20C-4A1DF37BAD6C}">
      <dgm:prSet/>
      <dgm:spPr/>
      <dgm:t>
        <a:bodyPr/>
        <a:lstStyle/>
        <a:p>
          <a:endParaRPr lang="ru-RU"/>
        </a:p>
      </dgm:t>
    </dgm:pt>
    <dgm:pt modelId="{E2A5023D-DC2A-46FA-8767-07BAB914F86E}">
      <dgm:prSet/>
      <dgm:spPr>
        <a:noFill/>
      </dgm:spPr>
      <dgm:t>
        <a:bodyPr/>
        <a:lstStyle/>
        <a:p>
          <a:r>
            <a:rPr lang="ru-RU" dirty="0"/>
            <a:t>Chief </a:t>
          </a:r>
          <a:r>
            <a:rPr lang="ru-RU" dirty="0" err="1"/>
            <a:t>Architect</a:t>
          </a:r>
          <a:r>
            <a:rPr lang="ru-RU" dirty="0"/>
            <a:t>: Отвечает за разработку общей архитектуры, принимает ключевые проектные решения.</a:t>
          </a:r>
        </a:p>
      </dgm:t>
    </dgm:pt>
    <dgm:pt modelId="{CAA68AC9-3AC1-4E9F-A844-AE08C61A7A73}" type="parTrans" cxnId="{9E075FCE-DC16-4840-8F21-71B1CA08FDFF}">
      <dgm:prSet/>
      <dgm:spPr/>
      <dgm:t>
        <a:bodyPr/>
        <a:lstStyle/>
        <a:p>
          <a:endParaRPr lang="ru-RU"/>
        </a:p>
      </dgm:t>
    </dgm:pt>
    <dgm:pt modelId="{D6F559E8-284F-4CCC-A436-A37D34791C0B}" type="sibTrans" cxnId="{9E075FCE-DC16-4840-8F21-71B1CA08FDFF}">
      <dgm:prSet/>
      <dgm:spPr/>
      <dgm:t>
        <a:bodyPr/>
        <a:lstStyle/>
        <a:p>
          <a:endParaRPr lang="ru-RU"/>
        </a:p>
      </dgm:t>
    </dgm:pt>
    <dgm:pt modelId="{D92845B6-1FBE-40F1-8356-F3B4DD9F2ED4}">
      <dgm:prSet/>
      <dgm:spPr>
        <a:noFill/>
      </dgm:spPr>
      <dgm:t>
        <a:bodyPr/>
        <a:lstStyle/>
        <a:p>
          <a:r>
            <a:rPr lang="ru-RU" dirty="0"/>
            <a:t>Development Manager: Координирует ежедневную работу разработчиков, следит за выполнением задач и поддержкой качества.</a:t>
          </a:r>
        </a:p>
      </dgm:t>
    </dgm:pt>
    <dgm:pt modelId="{D6EBDA20-CD62-445E-B90D-4871571AC407}" type="parTrans" cxnId="{709D7104-A4BB-4167-AAEF-654948247F5B}">
      <dgm:prSet/>
      <dgm:spPr/>
      <dgm:t>
        <a:bodyPr/>
        <a:lstStyle/>
        <a:p>
          <a:endParaRPr lang="ru-RU"/>
        </a:p>
      </dgm:t>
    </dgm:pt>
    <dgm:pt modelId="{8DF107D2-2CE1-4659-B493-C5C9234610A8}" type="sibTrans" cxnId="{709D7104-A4BB-4167-AAEF-654948247F5B}">
      <dgm:prSet/>
      <dgm:spPr/>
      <dgm:t>
        <a:bodyPr/>
        <a:lstStyle/>
        <a:p>
          <a:endParaRPr lang="ru-RU"/>
        </a:p>
      </dgm:t>
    </dgm:pt>
    <dgm:pt modelId="{E51F7C86-DE03-4E2E-B6D5-89F8F3CBC981}" type="pres">
      <dgm:prSet presAssocID="{7B50B945-DA28-48B4-B000-D63186A15C33}" presName="Name0" presStyleCnt="0">
        <dgm:presLayoutVars>
          <dgm:dir/>
          <dgm:animLvl val="lvl"/>
          <dgm:resizeHandles val="exact"/>
        </dgm:presLayoutVars>
      </dgm:prSet>
      <dgm:spPr/>
    </dgm:pt>
    <dgm:pt modelId="{63FAA3B9-ED76-4DA3-B288-E0C4D8D9EF1C}" type="pres">
      <dgm:prSet presAssocID="{0D3BFE84-A2D6-4809-967D-A80982D15430}" presName="linNode" presStyleCnt="0"/>
      <dgm:spPr/>
    </dgm:pt>
    <dgm:pt modelId="{5F1138A2-D578-4DD3-86B4-6A2338BEE4D3}" type="pres">
      <dgm:prSet presAssocID="{0D3BFE84-A2D6-4809-967D-A80982D15430}" presName="parentText" presStyleLbl="node1" presStyleIdx="0" presStyleCnt="3" custScaleX="277778">
        <dgm:presLayoutVars>
          <dgm:chMax val="1"/>
          <dgm:bulletEnabled val="1"/>
        </dgm:presLayoutVars>
      </dgm:prSet>
      <dgm:spPr/>
    </dgm:pt>
    <dgm:pt modelId="{4218EDDD-E6CF-44EB-979B-CBB902B2ECCE}" type="pres">
      <dgm:prSet presAssocID="{5C06F124-95BD-4006-8015-947FD3411779}" presName="sp" presStyleCnt="0"/>
      <dgm:spPr/>
    </dgm:pt>
    <dgm:pt modelId="{A0ECB042-53D5-4D6A-9335-0E148B086FD7}" type="pres">
      <dgm:prSet presAssocID="{E2A5023D-DC2A-46FA-8767-07BAB914F86E}" presName="linNode" presStyleCnt="0"/>
      <dgm:spPr/>
    </dgm:pt>
    <dgm:pt modelId="{FE193C14-F279-4432-ADDA-D9E2A434AA36}" type="pres">
      <dgm:prSet presAssocID="{E2A5023D-DC2A-46FA-8767-07BAB914F86E}" presName="parentText" presStyleLbl="node1" presStyleIdx="1" presStyleCnt="3" custScaleX="277778">
        <dgm:presLayoutVars>
          <dgm:chMax val="1"/>
          <dgm:bulletEnabled val="1"/>
        </dgm:presLayoutVars>
      </dgm:prSet>
      <dgm:spPr/>
    </dgm:pt>
    <dgm:pt modelId="{2FBFB724-22F1-4C6F-9A9E-2FC79E471345}" type="pres">
      <dgm:prSet presAssocID="{D6F559E8-284F-4CCC-A436-A37D34791C0B}" presName="sp" presStyleCnt="0"/>
      <dgm:spPr/>
    </dgm:pt>
    <dgm:pt modelId="{2A6094FD-70F7-4867-899F-80A11290E804}" type="pres">
      <dgm:prSet presAssocID="{D92845B6-1FBE-40F1-8356-F3B4DD9F2ED4}" presName="linNode" presStyleCnt="0"/>
      <dgm:spPr/>
    </dgm:pt>
    <dgm:pt modelId="{519390BE-980A-44B4-A4A4-0962CD315BE7}" type="pres">
      <dgm:prSet presAssocID="{D92845B6-1FBE-40F1-8356-F3B4DD9F2ED4}" presName="parentText" presStyleLbl="node1" presStyleIdx="2" presStyleCnt="3" custScaleX="277778">
        <dgm:presLayoutVars>
          <dgm:chMax val="1"/>
          <dgm:bulletEnabled val="1"/>
        </dgm:presLayoutVars>
      </dgm:prSet>
      <dgm:spPr/>
    </dgm:pt>
  </dgm:ptLst>
  <dgm:cxnLst>
    <dgm:cxn modelId="{709D7104-A4BB-4167-AAEF-654948247F5B}" srcId="{7B50B945-DA28-48B4-B000-D63186A15C33}" destId="{D92845B6-1FBE-40F1-8356-F3B4DD9F2ED4}" srcOrd="2" destOrd="0" parTransId="{D6EBDA20-CD62-445E-B90D-4871571AC407}" sibTransId="{8DF107D2-2CE1-4659-B493-C5C9234610A8}"/>
    <dgm:cxn modelId="{A913451D-2B59-4F9B-B3AA-02BF6B05CDC0}" type="presOf" srcId="{0D3BFE84-A2D6-4809-967D-A80982D15430}" destId="{5F1138A2-D578-4DD3-86B4-6A2338BEE4D3}" srcOrd="0" destOrd="0" presId="urn:microsoft.com/office/officeart/2005/8/layout/vList5"/>
    <dgm:cxn modelId="{8AE63A68-B9D6-4F9B-A4B4-CE86AAB64F48}" type="presOf" srcId="{E2A5023D-DC2A-46FA-8767-07BAB914F86E}" destId="{FE193C14-F279-4432-ADDA-D9E2A434AA36}" srcOrd="0" destOrd="0" presId="urn:microsoft.com/office/officeart/2005/8/layout/vList5"/>
    <dgm:cxn modelId="{EE56B4A5-5F27-41CC-BFF0-20F89FB99CA0}" type="presOf" srcId="{D92845B6-1FBE-40F1-8356-F3B4DD9F2ED4}" destId="{519390BE-980A-44B4-A4A4-0962CD315BE7}" srcOrd="0" destOrd="0" presId="urn:microsoft.com/office/officeart/2005/8/layout/vList5"/>
    <dgm:cxn modelId="{22DD10B9-7A52-4374-A20C-4A1DF37BAD6C}" srcId="{7B50B945-DA28-48B4-B000-D63186A15C33}" destId="{0D3BFE84-A2D6-4809-967D-A80982D15430}" srcOrd="0" destOrd="0" parTransId="{250E0407-8694-4954-AC0A-50FFF8221583}" sibTransId="{5C06F124-95BD-4006-8015-947FD3411779}"/>
    <dgm:cxn modelId="{9E075FCE-DC16-4840-8F21-71B1CA08FDFF}" srcId="{7B50B945-DA28-48B4-B000-D63186A15C33}" destId="{E2A5023D-DC2A-46FA-8767-07BAB914F86E}" srcOrd="1" destOrd="0" parTransId="{CAA68AC9-3AC1-4E9F-A844-AE08C61A7A73}" sibTransId="{D6F559E8-284F-4CCC-A436-A37D34791C0B}"/>
    <dgm:cxn modelId="{E598F9DB-AC2D-4E6C-9592-4AE46D4B89D2}" type="presOf" srcId="{7B50B945-DA28-48B4-B000-D63186A15C33}" destId="{E51F7C86-DE03-4E2E-B6D5-89F8F3CBC981}" srcOrd="0" destOrd="0" presId="urn:microsoft.com/office/officeart/2005/8/layout/vList5"/>
    <dgm:cxn modelId="{BB72206A-C178-469B-BB99-33D652EF8CEE}" type="presParOf" srcId="{E51F7C86-DE03-4E2E-B6D5-89F8F3CBC981}" destId="{63FAA3B9-ED76-4DA3-B288-E0C4D8D9EF1C}" srcOrd="0" destOrd="0" presId="urn:microsoft.com/office/officeart/2005/8/layout/vList5"/>
    <dgm:cxn modelId="{87B1232E-0F8F-435E-A074-8396CDD97E4E}" type="presParOf" srcId="{63FAA3B9-ED76-4DA3-B288-E0C4D8D9EF1C}" destId="{5F1138A2-D578-4DD3-86B4-6A2338BEE4D3}" srcOrd="0" destOrd="0" presId="urn:microsoft.com/office/officeart/2005/8/layout/vList5"/>
    <dgm:cxn modelId="{0C3C2C21-ABA9-4AD4-8CEE-46E6FAF76C84}" type="presParOf" srcId="{E51F7C86-DE03-4E2E-B6D5-89F8F3CBC981}" destId="{4218EDDD-E6CF-44EB-979B-CBB902B2ECCE}" srcOrd="1" destOrd="0" presId="urn:microsoft.com/office/officeart/2005/8/layout/vList5"/>
    <dgm:cxn modelId="{E41EE52F-91C6-4E60-8FFF-C9698FED1073}" type="presParOf" srcId="{E51F7C86-DE03-4E2E-B6D5-89F8F3CBC981}" destId="{A0ECB042-53D5-4D6A-9335-0E148B086FD7}" srcOrd="2" destOrd="0" presId="urn:microsoft.com/office/officeart/2005/8/layout/vList5"/>
    <dgm:cxn modelId="{8DC3ECE0-FFD0-4E0C-AF37-CCF5353085E7}" type="presParOf" srcId="{A0ECB042-53D5-4D6A-9335-0E148B086FD7}" destId="{FE193C14-F279-4432-ADDA-D9E2A434AA36}" srcOrd="0" destOrd="0" presId="urn:microsoft.com/office/officeart/2005/8/layout/vList5"/>
    <dgm:cxn modelId="{F84D872D-D838-4ABC-91B4-13A2AD054347}" type="presParOf" srcId="{E51F7C86-DE03-4E2E-B6D5-89F8F3CBC981}" destId="{2FBFB724-22F1-4C6F-9A9E-2FC79E471345}" srcOrd="3" destOrd="0" presId="urn:microsoft.com/office/officeart/2005/8/layout/vList5"/>
    <dgm:cxn modelId="{392FE166-042A-46DE-B12F-B3AEFAB61DF2}" type="presParOf" srcId="{E51F7C86-DE03-4E2E-B6D5-89F8F3CBC981}" destId="{2A6094FD-70F7-4867-899F-80A11290E804}" srcOrd="4" destOrd="0" presId="urn:microsoft.com/office/officeart/2005/8/layout/vList5"/>
    <dgm:cxn modelId="{59AC7574-5C5E-4EB8-94DE-2017EEFA4A66}" type="presParOf" srcId="{2A6094FD-70F7-4867-899F-80A11290E804}" destId="{519390BE-980A-44B4-A4A4-0962CD315BE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664DF0-C5AB-4CBD-A615-11C86DC1BF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BE1407-CCB0-4A74-9839-31A2E93FDC9E}">
      <dgm:prSet/>
      <dgm:spPr>
        <a:noFill/>
      </dgm:spPr>
      <dgm:t>
        <a:bodyPr/>
        <a:lstStyle/>
        <a:p>
          <a:r>
            <a:rPr lang="ru-RU" dirty="0"/>
            <a:t>Chief </a:t>
          </a:r>
          <a:r>
            <a:rPr lang="ru-RU" dirty="0" err="1"/>
            <a:t>Programmer</a:t>
          </a:r>
          <a:r>
            <a:rPr lang="ru-RU" dirty="0"/>
            <a:t>: Обеспечивает техническое руководство и помогает в решении сложных задач.</a:t>
          </a:r>
        </a:p>
      </dgm:t>
    </dgm:pt>
    <dgm:pt modelId="{1F702E72-5AED-4950-AC19-E1C382F3FAAA}" type="parTrans" cxnId="{93BD17B8-96B5-456A-A9AA-6DADF448103C}">
      <dgm:prSet/>
      <dgm:spPr/>
      <dgm:t>
        <a:bodyPr/>
        <a:lstStyle/>
        <a:p>
          <a:endParaRPr lang="ru-RU"/>
        </a:p>
      </dgm:t>
    </dgm:pt>
    <dgm:pt modelId="{05E1B552-D73F-4BC7-B1D8-5D8908A71285}" type="sibTrans" cxnId="{93BD17B8-96B5-456A-A9AA-6DADF448103C}">
      <dgm:prSet/>
      <dgm:spPr/>
      <dgm:t>
        <a:bodyPr/>
        <a:lstStyle/>
        <a:p>
          <a:endParaRPr lang="ru-RU"/>
        </a:p>
      </dgm:t>
    </dgm:pt>
    <dgm:pt modelId="{9A0C42DD-6508-40C3-8EFB-552EEADACE00}">
      <dgm:prSet/>
      <dgm:spPr>
        <a:noFill/>
      </dgm:spPr>
      <dgm:t>
        <a:bodyPr/>
        <a:lstStyle/>
        <a:p>
          <a:r>
            <a:rPr lang="ru-RU" dirty="0"/>
            <a:t>Class </a:t>
          </a:r>
          <a:r>
            <a:rPr lang="ru-RU" dirty="0" err="1"/>
            <a:t>Owner</a:t>
          </a:r>
          <a:r>
            <a:rPr lang="ru-RU" dirty="0"/>
            <a:t>: Отвечает за конкретный класс или набор функций, гарантируя, что его компоненты работают корректно.</a:t>
          </a:r>
        </a:p>
      </dgm:t>
    </dgm:pt>
    <dgm:pt modelId="{BDA13CB6-B981-4F87-BCFD-95FAEA007131}" type="parTrans" cxnId="{B4AC2EE1-BF8C-4930-A957-5EB4A3DFD5B8}">
      <dgm:prSet/>
      <dgm:spPr/>
      <dgm:t>
        <a:bodyPr/>
        <a:lstStyle/>
        <a:p>
          <a:endParaRPr lang="ru-RU"/>
        </a:p>
      </dgm:t>
    </dgm:pt>
    <dgm:pt modelId="{235BDD83-D860-4477-A07F-CAA444B56A54}" type="sibTrans" cxnId="{B4AC2EE1-BF8C-4930-A957-5EB4A3DFD5B8}">
      <dgm:prSet/>
      <dgm:spPr/>
      <dgm:t>
        <a:bodyPr/>
        <a:lstStyle/>
        <a:p>
          <a:endParaRPr lang="ru-RU"/>
        </a:p>
      </dgm:t>
    </dgm:pt>
    <dgm:pt modelId="{99E8CADD-7B10-4610-B50D-7DC7E386AFF1}">
      <dgm:prSet/>
      <dgm:spPr>
        <a:noFill/>
      </dgm:spPr>
      <dgm:t>
        <a:bodyPr/>
        <a:lstStyle/>
        <a:p>
          <a:r>
            <a:rPr lang="ru-RU" dirty="0"/>
            <a:t>Domain Expert: Эксперт в предметной области, помогает команде понять бизнес-требования и особенности продукта.</a:t>
          </a:r>
        </a:p>
      </dgm:t>
    </dgm:pt>
    <dgm:pt modelId="{7BBF7462-4009-42E5-B973-7162F9030D9F}" type="parTrans" cxnId="{591C58A6-D63B-4351-B3B5-BB28A6FE0A2C}">
      <dgm:prSet/>
      <dgm:spPr/>
      <dgm:t>
        <a:bodyPr/>
        <a:lstStyle/>
        <a:p>
          <a:endParaRPr lang="ru-RU"/>
        </a:p>
      </dgm:t>
    </dgm:pt>
    <dgm:pt modelId="{4648911B-8430-417D-BC07-05EB14B84362}" type="sibTrans" cxnId="{591C58A6-D63B-4351-B3B5-BB28A6FE0A2C}">
      <dgm:prSet/>
      <dgm:spPr/>
      <dgm:t>
        <a:bodyPr/>
        <a:lstStyle/>
        <a:p>
          <a:endParaRPr lang="ru-RU"/>
        </a:p>
      </dgm:t>
    </dgm:pt>
    <dgm:pt modelId="{52643478-EE5C-488F-A092-2CC4F6ABD6CA}">
      <dgm:prSet custT="1"/>
      <dgm:spPr>
        <a:noFill/>
      </dgm:spPr>
      <dgm:t>
        <a:bodyPr/>
        <a:lstStyle/>
        <a:p>
          <a:endParaRPr lang="ru-RU" sz="2000" dirty="0">
            <a:solidFill>
              <a:schemeClr val="bg1"/>
            </a:solidFill>
          </a:endParaRPr>
        </a:p>
      </dgm:t>
    </dgm:pt>
    <dgm:pt modelId="{ED662E08-947C-4C83-94F8-EB1185BD1D70}" type="parTrans" cxnId="{F09B68B1-B693-4A9D-8CDE-540DA2D5191F}">
      <dgm:prSet/>
      <dgm:spPr/>
      <dgm:t>
        <a:bodyPr/>
        <a:lstStyle/>
        <a:p>
          <a:endParaRPr lang="ru-RU"/>
        </a:p>
      </dgm:t>
    </dgm:pt>
    <dgm:pt modelId="{B46DC8CE-1415-4852-AE2C-3092241CD1C8}" type="sibTrans" cxnId="{F09B68B1-B693-4A9D-8CDE-540DA2D5191F}">
      <dgm:prSet/>
      <dgm:spPr/>
      <dgm:t>
        <a:bodyPr/>
        <a:lstStyle/>
        <a:p>
          <a:endParaRPr lang="ru-RU"/>
        </a:p>
      </dgm:t>
    </dgm:pt>
    <dgm:pt modelId="{BF4F3090-902D-48CF-9F20-6C438DA41FF1}" type="pres">
      <dgm:prSet presAssocID="{70664DF0-C5AB-4CBD-A615-11C86DC1BF31}" presName="linear" presStyleCnt="0">
        <dgm:presLayoutVars>
          <dgm:animLvl val="lvl"/>
          <dgm:resizeHandles val="exact"/>
        </dgm:presLayoutVars>
      </dgm:prSet>
      <dgm:spPr/>
    </dgm:pt>
    <dgm:pt modelId="{E6E8D321-BF3A-49F8-9A61-BC5CE76F0522}" type="pres">
      <dgm:prSet presAssocID="{36BE1407-CCB0-4A74-9839-31A2E93FDC9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7F16A29-9C46-42BC-B0D0-C04B1582316D}" type="pres">
      <dgm:prSet presAssocID="{05E1B552-D73F-4BC7-B1D8-5D8908A71285}" presName="spacer" presStyleCnt="0"/>
      <dgm:spPr/>
    </dgm:pt>
    <dgm:pt modelId="{F7521585-037F-4F92-982C-661704994D4A}" type="pres">
      <dgm:prSet presAssocID="{9A0C42DD-6508-40C3-8EFB-552EEADACE0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2EFC3F7-9861-41ED-B746-0E71098A9DF0}" type="pres">
      <dgm:prSet presAssocID="{235BDD83-D860-4477-A07F-CAA444B56A54}" presName="spacer" presStyleCnt="0"/>
      <dgm:spPr/>
    </dgm:pt>
    <dgm:pt modelId="{50E3B6F3-9D18-4AE0-86B0-EA4018986F64}" type="pres">
      <dgm:prSet presAssocID="{99E8CADD-7B10-4610-B50D-7DC7E386AFF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FCCDA8-97C0-42CB-9ACA-FF60B8AB3754}" type="pres">
      <dgm:prSet presAssocID="{99E8CADD-7B10-4610-B50D-7DC7E386AFF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B598B3A-C194-43D7-A802-DE19069C8355}" type="presOf" srcId="{70664DF0-C5AB-4CBD-A615-11C86DC1BF31}" destId="{BF4F3090-902D-48CF-9F20-6C438DA41FF1}" srcOrd="0" destOrd="0" presId="urn:microsoft.com/office/officeart/2005/8/layout/vList2"/>
    <dgm:cxn modelId="{E9648281-0519-4E18-B63A-CDD69B78F554}" type="presOf" srcId="{36BE1407-CCB0-4A74-9839-31A2E93FDC9E}" destId="{E6E8D321-BF3A-49F8-9A61-BC5CE76F0522}" srcOrd="0" destOrd="0" presId="urn:microsoft.com/office/officeart/2005/8/layout/vList2"/>
    <dgm:cxn modelId="{591C58A6-D63B-4351-B3B5-BB28A6FE0A2C}" srcId="{70664DF0-C5AB-4CBD-A615-11C86DC1BF31}" destId="{99E8CADD-7B10-4610-B50D-7DC7E386AFF1}" srcOrd="2" destOrd="0" parTransId="{7BBF7462-4009-42E5-B973-7162F9030D9F}" sibTransId="{4648911B-8430-417D-BC07-05EB14B84362}"/>
    <dgm:cxn modelId="{F09B68B1-B693-4A9D-8CDE-540DA2D5191F}" srcId="{99E8CADD-7B10-4610-B50D-7DC7E386AFF1}" destId="{52643478-EE5C-488F-A092-2CC4F6ABD6CA}" srcOrd="0" destOrd="0" parTransId="{ED662E08-947C-4C83-94F8-EB1185BD1D70}" sibTransId="{B46DC8CE-1415-4852-AE2C-3092241CD1C8}"/>
    <dgm:cxn modelId="{93BD17B8-96B5-456A-A9AA-6DADF448103C}" srcId="{70664DF0-C5AB-4CBD-A615-11C86DC1BF31}" destId="{36BE1407-CCB0-4A74-9839-31A2E93FDC9E}" srcOrd="0" destOrd="0" parTransId="{1F702E72-5AED-4950-AC19-E1C382F3FAAA}" sibTransId="{05E1B552-D73F-4BC7-B1D8-5D8908A71285}"/>
    <dgm:cxn modelId="{2E328BBC-94FE-4EC5-8F9C-163166A54E1D}" type="presOf" srcId="{99E8CADD-7B10-4610-B50D-7DC7E386AFF1}" destId="{50E3B6F3-9D18-4AE0-86B0-EA4018986F64}" srcOrd="0" destOrd="0" presId="urn:microsoft.com/office/officeart/2005/8/layout/vList2"/>
    <dgm:cxn modelId="{8689C1DA-3F80-42C5-A875-4BCC96EB6184}" type="presOf" srcId="{9A0C42DD-6508-40C3-8EFB-552EEADACE00}" destId="{F7521585-037F-4F92-982C-661704994D4A}" srcOrd="0" destOrd="0" presId="urn:microsoft.com/office/officeart/2005/8/layout/vList2"/>
    <dgm:cxn modelId="{B4AC2EE1-BF8C-4930-A957-5EB4A3DFD5B8}" srcId="{70664DF0-C5AB-4CBD-A615-11C86DC1BF31}" destId="{9A0C42DD-6508-40C3-8EFB-552EEADACE00}" srcOrd="1" destOrd="0" parTransId="{BDA13CB6-B981-4F87-BCFD-95FAEA007131}" sibTransId="{235BDD83-D860-4477-A07F-CAA444B56A54}"/>
    <dgm:cxn modelId="{E076B3EF-492B-4798-9DE3-CFF2D1705ECF}" type="presOf" srcId="{52643478-EE5C-488F-A092-2CC4F6ABD6CA}" destId="{5DFCCDA8-97C0-42CB-9ACA-FF60B8AB3754}" srcOrd="0" destOrd="0" presId="urn:microsoft.com/office/officeart/2005/8/layout/vList2"/>
    <dgm:cxn modelId="{CC73BF63-4114-4E77-A17D-600E6BA2B188}" type="presParOf" srcId="{BF4F3090-902D-48CF-9F20-6C438DA41FF1}" destId="{E6E8D321-BF3A-49F8-9A61-BC5CE76F0522}" srcOrd="0" destOrd="0" presId="urn:microsoft.com/office/officeart/2005/8/layout/vList2"/>
    <dgm:cxn modelId="{35391F93-9E7E-42B3-8757-CD9A612057FC}" type="presParOf" srcId="{BF4F3090-902D-48CF-9F20-6C438DA41FF1}" destId="{67F16A29-9C46-42BC-B0D0-C04B1582316D}" srcOrd="1" destOrd="0" presId="urn:microsoft.com/office/officeart/2005/8/layout/vList2"/>
    <dgm:cxn modelId="{AF05EAEE-45EC-451C-93E1-C1925427E533}" type="presParOf" srcId="{BF4F3090-902D-48CF-9F20-6C438DA41FF1}" destId="{F7521585-037F-4F92-982C-661704994D4A}" srcOrd="2" destOrd="0" presId="urn:microsoft.com/office/officeart/2005/8/layout/vList2"/>
    <dgm:cxn modelId="{53D3FB04-9AAA-4560-B841-BA8ED6477FAE}" type="presParOf" srcId="{BF4F3090-902D-48CF-9F20-6C438DA41FF1}" destId="{F2EFC3F7-9861-41ED-B746-0E71098A9DF0}" srcOrd="3" destOrd="0" presId="urn:microsoft.com/office/officeart/2005/8/layout/vList2"/>
    <dgm:cxn modelId="{17CF8446-21BA-4291-B6F9-C854C279E02C}" type="presParOf" srcId="{BF4F3090-902D-48CF-9F20-6C438DA41FF1}" destId="{50E3B6F3-9D18-4AE0-86B0-EA4018986F64}" srcOrd="4" destOrd="0" presId="urn:microsoft.com/office/officeart/2005/8/layout/vList2"/>
    <dgm:cxn modelId="{17B4331D-F721-4721-A93A-B63734411FCA}" type="presParOf" srcId="{BF4F3090-902D-48CF-9F20-6C438DA41FF1}" destId="{5DFCCDA8-97C0-42CB-9ACA-FF60B8AB375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9BD013-AC07-4375-8785-9B9CDF845EFB}" type="doc">
      <dgm:prSet loTypeId="urn:microsoft.com/office/officeart/2005/8/layout/vList4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CD672FAF-5459-46D2-80C3-3B327AC8CA12}">
      <dgm:prSet/>
      <dgm:spPr>
        <a:noFill/>
        <a:ln>
          <a:solidFill>
            <a:srgbClr val="5660BE"/>
          </a:solidFill>
        </a:ln>
      </dgm:spPr>
      <dgm:t>
        <a:bodyPr/>
        <a:lstStyle/>
        <a:p>
          <a:r>
            <a:rPr lang="ru-RU" dirty="0">
              <a:solidFill>
                <a:schemeClr val="bg1"/>
              </a:solidFill>
            </a:rPr>
            <a:t>Снижение рисков: Благодаря итеративной разработке и регулярным проверкам, ошибки выявляются на ранних стадиях.</a:t>
          </a:r>
        </a:p>
      </dgm:t>
    </dgm:pt>
    <dgm:pt modelId="{8CD69938-B226-4E50-9AC4-C6DDC4397DA5}" type="parTrans" cxnId="{3BA66B8D-6D25-41E9-9E22-A9668FDE81A5}">
      <dgm:prSet/>
      <dgm:spPr/>
      <dgm:t>
        <a:bodyPr/>
        <a:lstStyle/>
        <a:p>
          <a:endParaRPr lang="ru-RU"/>
        </a:p>
      </dgm:t>
    </dgm:pt>
    <dgm:pt modelId="{3F81161B-C377-4F82-8F9C-CD665EDAE2F7}" type="sibTrans" cxnId="{3BA66B8D-6D25-41E9-9E22-A9668FDE81A5}">
      <dgm:prSet/>
      <dgm:spPr/>
      <dgm:t>
        <a:bodyPr/>
        <a:lstStyle/>
        <a:p>
          <a:endParaRPr lang="ru-RU"/>
        </a:p>
      </dgm:t>
    </dgm:pt>
    <dgm:pt modelId="{DD19D863-7F9B-4003-B405-15DECEE19675}">
      <dgm:prSet/>
      <dgm:spPr>
        <a:noFill/>
        <a:ln>
          <a:solidFill>
            <a:srgbClr val="5F62CF"/>
          </a:solidFill>
        </a:ln>
      </dgm:spPr>
      <dgm:t>
        <a:bodyPr/>
        <a:lstStyle/>
        <a:p>
          <a:r>
            <a:rPr lang="ru-RU" dirty="0">
              <a:solidFill>
                <a:schemeClr val="bg1"/>
              </a:solidFill>
            </a:rPr>
            <a:t>Регулярные сборки: Каждая итерация завершается готовой функциональностью, что позволяет демонстрировать результат заказчику.</a:t>
          </a:r>
        </a:p>
      </dgm:t>
    </dgm:pt>
    <dgm:pt modelId="{0CCBEC1D-F2D7-4C63-9153-77EF75E88FC7}" type="parTrans" cxnId="{94E7137C-63BC-4127-979C-B767300968AF}">
      <dgm:prSet/>
      <dgm:spPr/>
      <dgm:t>
        <a:bodyPr/>
        <a:lstStyle/>
        <a:p>
          <a:endParaRPr lang="ru-RU"/>
        </a:p>
      </dgm:t>
    </dgm:pt>
    <dgm:pt modelId="{66073C09-4B26-451D-ACEE-6C882CE2D6EF}" type="sibTrans" cxnId="{94E7137C-63BC-4127-979C-B767300968AF}">
      <dgm:prSet/>
      <dgm:spPr/>
      <dgm:t>
        <a:bodyPr/>
        <a:lstStyle/>
        <a:p>
          <a:endParaRPr lang="ru-RU"/>
        </a:p>
      </dgm:t>
    </dgm:pt>
    <dgm:pt modelId="{5FA3648B-4B53-409F-ABFA-8C4E82572CC1}">
      <dgm:prSet/>
      <dgm:spPr>
        <a:noFill/>
        <a:ln>
          <a:solidFill>
            <a:srgbClr val="5738C8"/>
          </a:solidFill>
        </a:ln>
      </dgm:spPr>
      <dgm:t>
        <a:bodyPr/>
        <a:lstStyle/>
        <a:p>
          <a:r>
            <a:rPr lang="ru-RU" dirty="0">
              <a:solidFill>
                <a:schemeClr val="bg1"/>
              </a:solidFill>
            </a:rPr>
            <a:t>Прозрачность процессов: Четкое распределение ролей и регулярное планирование обеспечивают высокий уровень контроля над проектом.</a:t>
          </a:r>
        </a:p>
      </dgm:t>
    </dgm:pt>
    <dgm:pt modelId="{0FD8F766-07E1-459E-8AE9-E6670FFE0ADE}" type="parTrans" cxnId="{E2FC94AB-8827-49F7-9E65-0C428D82F428}">
      <dgm:prSet/>
      <dgm:spPr/>
      <dgm:t>
        <a:bodyPr/>
        <a:lstStyle/>
        <a:p>
          <a:endParaRPr lang="ru-RU"/>
        </a:p>
      </dgm:t>
    </dgm:pt>
    <dgm:pt modelId="{C6CE0CDB-E4E7-4A68-8E0D-5A31B752D4A1}" type="sibTrans" cxnId="{E2FC94AB-8827-49F7-9E65-0C428D82F428}">
      <dgm:prSet/>
      <dgm:spPr/>
      <dgm:t>
        <a:bodyPr/>
        <a:lstStyle/>
        <a:p>
          <a:endParaRPr lang="ru-RU"/>
        </a:p>
      </dgm:t>
    </dgm:pt>
    <dgm:pt modelId="{A298080A-B98F-4A7A-89CC-29363A337E5C}" type="pres">
      <dgm:prSet presAssocID="{689BD013-AC07-4375-8785-9B9CDF845EFB}" presName="linear" presStyleCnt="0">
        <dgm:presLayoutVars>
          <dgm:dir/>
          <dgm:resizeHandles val="exact"/>
        </dgm:presLayoutVars>
      </dgm:prSet>
      <dgm:spPr/>
    </dgm:pt>
    <dgm:pt modelId="{55627370-9DB7-4DB0-B3A7-8466F6D2624C}" type="pres">
      <dgm:prSet presAssocID="{CD672FAF-5459-46D2-80C3-3B327AC8CA12}" presName="comp" presStyleCnt="0"/>
      <dgm:spPr/>
    </dgm:pt>
    <dgm:pt modelId="{B7A97A1F-7F62-4B13-96AB-E324C6441944}" type="pres">
      <dgm:prSet presAssocID="{CD672FAF-5459-46D2-80C3-3B327AC8CA12}" presName="box" presStyleLbl="node1" presStyleIdx="0" presStyleCnt="3" custScaleY="153642"/>
      <dgm:spPr/>
    </dgm:pt>
    <dgm:pt modelId="{AE8141CE-A95C-4364-A162-83D0AAC474F9}" type="pres">
      <dgm:prSet presAssocID="{CD672FAF-5459-46D2-80C3-3B327AC8CA12}" presName="img" presStyleLbl="fgImgPlace1" presStyleIdx="0" presStyleCnt="3" custScaleX="75387" custScaleY="15289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000" b="-6000"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Крышка вниз со сплошной заливкой"/>
        </a:ext>
      </dgm:extLst>
    </dgm:pt>
    <dgm:pt modelId="{ED78D79B-16BD-4027-B78C-7C12D01497CB}" type="pres">
      <dgm:prSet presAssocID="{CD672FAF-5459-46D2-80C3-3B327AC8CA12}" presName="text" presStyleLbl="node1" presStyleIdx="0" presStyleCnt="3">
        <dgm:presLayoutVars>
          <dgm:bulletEnabled val="1"/>
        </dgm:presLayoutVars>
      </dgm:prSet>
      <dgm:spPr/>
    </dgm:pt>
    <dgm:pt modelId="{CF7E1675-B1B0-4516-9A25-07B84062559B}" type="pres">
      <dgm:prSet presAssocID="{3F81161B-C377-4F82-8F9C-CD665EDAE2F7}" presName="spacer" presStyleCnt="0"/>
      <dgm:spPr/>
    </dgm:pt>
    <dgm:pt modelId="{4ADC29FF-3C10-4EE3-A3F8-EAE492B19217}" type="pres">
      <dgm:prSet presAssocID="{DD19D863-7F9B-4003-B405-15DECEE19675}" presName="comp" presStyleCnt="0"/>
      <dgm:spPr/>
    </dgm:pt>
    <dgm:pt modelId="{524A01E3-880C-4F81-BBBD-50FAF20D96EC}" type="pres">
      <dgm:prSet presAssocID="{DD19D863-7F9B-4003-B405-15DECEE19675}" presName="box" presStyleLbl="node1" presStyleIdx="1" presStyleCnt="3" custScaleY="155894"/>
      <dgm:spPr/>
    </dgm:pt>
    <dgm:pt modelId="{0B22923E-97AE-489A-91F7-E0BBE818F82C}" type="pres">
      <dgm:prSet presAssocID="{DD19D863-7F9B-4003-B405-15DECEE19675}" presName="img" presStyleLbl="fgImgPlace1" presStyleIdx="1" presStyleCnt="3" custScaleX="76887" custScaleY="14823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22225"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Шестеренки контур"/>
        </a:ext>
      </dgm:extLst>
    </dgm:pt>
    <dgm:pt modelId="{D39177CD-22C6-43F6-8514-56FC61E79446}" type="pres">
      <dgm:prSet presAssocID="{DD19D863-7F9B-4003-B405-15DECEE19675}" presName="text" presStyleLbl="node1" presStyleIdx="1" presStyleCnt="3">
        <dgm:presLayoutVars>
          <dgm:bulletEnabled val="1"/>
        </dgm:presLayoutVars>
      </dgm:prSet>
      <dgm:spPr/>
    </dgm:pt>
    <dgm:pt modelId="{72244919-9D24-4649-AB20-B96C884128BA}" type="pres">
      <dgm:prSet presAssocID="{66073C09-4B26-451D-ACEE-6C882CE2D6EF}" presName="spacer" presStyleCnt="0"/>
      <dgm:spPr/>
    </dgm:pt>
    <dgm:pt modelId="{1D8E8733-B8AB-43E9-B6E1-456837D6DB3D}" type="pres">
      <dgm:prSet presAssocID="{5FA3648B-4B53-409F-ABFA-8C4E82572CC1}" presName="comp" presStyleCnt="0"/>
      <dgm:spPr/>
    </dgm:pt>
    <dgm:pt modelId="{8D3E50AD-9D09-436E-B906-47921FCC34ED}" type="pres">
      <dgm:prSet presAssocID="{5FA3648B-4B53-409F-ABFA-8C4E82572CC1}" presName="box" presStyleLbl="node1" presStyleIdx="2" presStyleCnt="3" custScaleY="196673"/>
      <dgm:spPr/>
    </dgm:pt>
    <dgm:pt modelId="{7230FADA-10A3-469E-893E-54BE155715BE}" type="pres">
      <dgm:prSet presAssocID="{5FA3648B-4B53-409F-ABFA-8C4E82572CC1}" presName="img" presStyleLbl="fgImgPlace1" presStyleIdx="2" presStyleCnt="3" custScaleX="81962" custScaleY="15648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4000" b="-4000"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Глаза контур"/>
        </a:ext>
      </dgm:extLst>
    </dgm:pt>
    <dgm:pt modelId="{E52E0D70-3653-4AC2-9A6D-148E27C5152E}" type="pres">
      <dgm:prSet presAssocID="{5FA3648B-4B53-409F-ABFA-8C4E82572CC1}" presName="text" presStyleLbl="node1" presStyleIdx="2" presStyleCnt="3">
        <dgm:presLayoutVars>
          <dgm:bulletEnabled val="1"/>
        </dgm:presLayoutVars>
      </dgm:prSet>
      <dgm:spPr/>
    </dgm:pt>
  </dgm:ptLst>
  <dgm:cxnLst>
    <dgm:cxn modelId="{63B12C40-F546-4371-A402-A5262B454E52}" type="presOf" srcId="{5FA3648B-4B53-409F-ABFA-8C4E82572CC1}" destId="{E52E0D70-3653-4AC2-9A6D-148E27C5152E}" srcOrd="1" destOrd="0" presId="urn:microsoft.com/office/officeart/2005/8/layout/vList4"/>
    <dgm:cxn modelId="{3A283440-A303-4FBF-A006-EFB214C4425C}" type="presOf" srcId="{5FA3648B-4B53-409F-ABFA-8C4E82572CC1}" destId="{8D3E50AD-9D09-436E-B906-47921FCC34ED}" srcOrd="0" destOrd="0" presId="urn:microsoft.com/office/officeart/2005/8/layout/vList4"/>
    <dgm:cxn modelId="{C1B60169-766E-4188-8C39-2C17576AC5E9}" type="presOf" srcId="{DD19D863-7F9B-4003-B405-15DECEE19675}" destId="{524A01E3-880C-4F81-BBBD-50FAF20D96EC}" srcOrd="0" destOrd="0" presId="urn:microsoft.com/office/officeart/2005/8/layout/vList4"/>
    <dgm:cxn modelId="{C365384F-7385-4F84-B44D-99824AC52582}" type="presOf" srcId="{CD672FAF-5459-46D2-80C3-3B327AC8CA12}" destId="{ED78D79B-16BD-4027-B78C-7C12D01497CB}" srcOrd="1" destOrd="0" presId="urn:microsoft.com/office/officeart/2005/8/layout/vList4"/>
    <dgm:cxn modelId="{0BC2AF76-FA0A-4CF4-A305-3F4A1E7F930C}" type="presOf" srcId="{689BD013-AC07-4375-8785-9B9CDF845EFB}" destId="{A298080A-B98F-4A7A-89CC-29363A337E5C}" srcOrd="0" destOrd="0" presId="urn:microsoft.com/office/officeart/2005/8/layout/vList4"/>
    <dgm:cxn modelId="{94E7137C-63BC-4127-979C-B767300968AF}" srcId="{689BD013-AC07-4375-8785-9B9CDF845EFB}" destId="{DD19D863-7F9B-4003-B405-15DECEE19675}" srcOrd="1" destOrd="0" parTransId="{0CCBEC1D-F2D7-4C63-9153-77EF75E88FC7}" sibTransId="{66073C09-4B26-451D-ACEE-6C882CE2D6EF}"/>
    <dgm:cxn modelId="{3BA66B8D-6D25-41E9-9E22-A9668FDE81A5}" srcId="{689BD013-AC07-4375-8785-9B9CDF845EFB}" destId="{CD672FAF-5459-46D2-80C3-3B327AC8CA12}" srcOrd="0" destOrd="0" parTransId="{8CD69938-B226-4E50-9AC4-C6DDC4397DA5}" sibTransId="{3F81161B-C377-4F82-8F9C-CD665EDAE2F7}"/>
    <dgm:cxn modelId="{19963699-E06B-4712-BF63-D2A903DBA708}" type="presOf" srcId="{DD19D863-7F9B-4003-B405-15DECEE19675}" destId="{D39177CD-22C6-43F6-8514-56FC61E79446}" srcOrd="1" destOrd="0" presId="urn:microsoft.com/office/officeart/2005/8/layout/vList4"/>
    <dgm:cxn modelId="{E2FC94AB-8827-49F7-9E65-0C428D82F428}" srcId="{689BD013-AC07-4375-8785-9B9CDF845EFB}" destId="{5FA3648B-4B53-409F-ABFA-8C4E82572CC1}" srcOrd="2" destOrd="0" parTransId="{0FD8F766-07E1-459E-8AE9-E6670FFE0ADE}" sibTransId="{C6CE0CDB-E4E7-4A68-8E0D-5A31B752D4A1}"/>
    <dgm:cxn modelId="{75F797EC-6B4A-4F48-A432-E1A2FCE9C558}" type="presOf" srcId="{CD672FAF-5459-46D2-80C3-3B327AC8CA12}" destId="{B7A97A1F-7F62-4B13-96AB-E324C6441944}" srcOrd="0" destOrd="0" presId="urn:microsoft.com/office/officeart/2005/8/layout/vList4"/>
    <dgm:cxn modelId="{D7B22FD0-09C0-48BF-99BB-2BD28C47C718}" type="presParOf" srcId="{A298080A-B98F-4A7A-89CC-29363A337E5C}" destId="{55627370-9DB7-4DB0-B3A7-8466F6D2624C}" srcOrd="0" destOrd="0" presId="urn:microsoft.com/office/officeart/2005/8/layout/vList4"/>
    <dgm:cxn modelId="{180B9ADE-46D4-4801-A684-3053E0E94D35}" type="presParOf" srcId="{55627370-9DB7-4DB0-B3A7-8466F6D2624C}" destId="{B7A97A1F-7F62-4B13-96AB-E324C6441944}" srcOrd="0" destOrd="0" presId="urn:microsoft.com/office/officeart/2005/8/layout/vList4"/>
    <dgm:cxn modelId="{9BADE74D-A2C2-4CB3-A50C-D33678D519CA}" type="presParOf" srcId="{55627370-9DB7-4DB0-B3A7-8466F6D2624C}" destId="{AE8141CE-A95C-4364-A162-83D0AAC474F9}" srcOrd="1" destOrd="0" presId="urn:microsoft.com/office/officeart/2005/8/layout/vList4"/>
    <dgm:cxn modelId="{09F1730B-9291-4843-AF34-75D223CC9326}" type="presParOf" srcId="{55627370-9DB7-4DB0-B3A7-8466F6D2624C}" destId="{ED78D79B-16BD-4027-B78C-7C12D01497CB}" srcOrd="2" destOrd="0" presId="urn:microsoft.com/office/officeart/2005/8/layout/vList4"/>
    <dgm:cxn modelId="{AFF79DD1-CA0D-4942-92EA-03ABAEFE34DB}" type="presParOf" srcId="{A298080A-B98F-4A7A-89CC-29363A337E5C}" destId="{CF7E1675-B1B0-4516-9A25-07B84062559B}" srcOrd="1" destOrd="0" presId="urn:microsoft.com/office/officeart/2005/8/layout/vList4"/>
    <dgm:cxn modelId="{352C1254-00BC-450F-9147-B1E9C3198063}" type="presParOf" srcId="{A298080A-B98F-4A7A-89CC-29363A337E5C}" destId="{4ADC29FF-3C10-4EE3-A3F8-EAE492B19217}" srcOrd="2" destOrd="0" presId="urn:microsoft.com/office/officeart/2005/8/layout/vList4"/>
    <dgm:cxn modelId="{37391BAA-5034-423C-A711-851A7E9EEAAD}" type="presParOf" srcId="{4ADC29FF-3C10-4EE3-A3F8-EAE492B19217}" destId="{524A01E3-880C-4F81-BBBD-50FAF20D96EC}" srcOrd="0" destOrd="0" presId="urn:microsoft.com/office/officeart/2005/8/layout/vList4"/>
    <dgm:cxn modelId="{C617C3BA-C66E-470A-82BD-3EBEA7ECBE93}" type="presParOf" srcId="{4ADC29FF-3C10-4EE3-A3F8-EAE492B19217}" destId="{0B22923E-97AE-489A-91F7-E0BBE818F82C}" srcOrd="1" destOrd="0" presId="urn:microsoft.com/office/officeart/2005/8/layout/vList4"/>
    <dgm:cxn modelId="{D12B025C-BA75-4A94-B692-152E066D30B0}" type="presParOf" srcId="{4ADC29FF-3C10-4EE3-A3F8-EAE492B19217}" destId="{D39177CD-22C6-43F6-8514-56FC61E79446}" srcOrd="2" destOrd="0" presId="urn:microsoft.com/office/officeart/2005/8/layout/vList4"/>
    <dgm:cxn modelId="{9FD80561-6B3A-43EA-92F5-8D4CFF8E8520}" type="presParOf" srcId="{A298080A-B98F-4A7A-89CC-29363A337E5C}" destId="{72244919-9D24-4649-AB20-B96C884128BA}" srcOrd="3" destOrd="0" presId="urn:microsoft.com/office/officeart/2005/8/layout/vList4"/>
    <dgm:cxn modelId="{D52D1227-293D-4A7F-BCE5-424FEAEB1CB8}" type="presParOf" srcId="{A298080A-B98F-4A7A-89CC-29363A337E5C}" destId="{1D8E8733-B8AB-43E9-B6E1-456837D6DB3D}" srcOrd="4" destOrd="0" presId="urn:microsoft.com/office/officeart/2005/8/layout/vList4"/>
    <dgm:cxn modelId="{BCEF7E42-68E0-4FBB-B909-2F9DD48E4C98}" type="presParOf" srcId="{1D8E8733-B8AB-43E9-B6E1-456837D6DB3D}" destId="{8D3E50AD-9D09-436E-B906-47921FCC34ED}" srcOrd="0" destOrd="0" presId="urn:microsoft.com/office/officeart/2005/8/layout/vList4"/>
    <dgm:cxn modelId="{E0B146C0-FB30-4D49-AA04-183EF0174BDE}" type="presParOf" srcId="{1D8E8733-B8AB-43E9-B6E1-456837D6DB3D}" destId="{7230FADA-10A3-469E-893E-54BE155715BE}" srcOrd="1" destOrd="0" presId="urn:microsoft.com/office/officeart/2005/8/layout/vList4"/>
    <dgm:cxn modelId="{12057A52-FBF7-4078-BC27-327D0D371C00}" type="presParOf" srcId="{1D8E8733-B8AB-43E9-B6E1-456837D6DB3D}" destId="{E52E0D70-3653-4AC2-9A6D-148E27C5152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965F1C-43F6-4C07-B8BA-7E89BFB4CA57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492E03E-E8FC-4E85-8183-24AD91B5A0DD}">
      <dgm:prSet/>
      <dgm:spPr>
        <a:noFill/>
        <a:ln>
          <a:solidFill>
            <a:srgbClr val="5738C8"/>
          </a:solidFill>
        </a:ln>
      </dgm:spPr>
      <dgm:t>
        <a:bodyPr/>
        <a:lstStyle/>
        <a:p>
          <a:r>
            <a:rPr lang="ru-RU" dirty="0"/>
            <a:t>Точная оценка затрат: Разделение проекта на небольшие функции позволяет точно оценивать время и ресурсы на каждую задачу.</a:t>
          </a:r>
        </a:p>
      </dgm:t>
    </dgm:pt>
    <dgm:pt modelId="{F29E9F23-EA2E-46CC-AB1B-B6ADAAB373E2}" type="parTrans" cxnId="{C3AFBD2D-9D2E-4580-86AC-301E9418C7B6}">
      <dgm:prSet/>
      <dgm:spPr/>
      <dgm:t>
        <a:bodyPr/>
        <a:lstStyle/>
        <a:p>
          <a:endParaRPr lang="ru-RU"/>
        </a:p>
      </dgm:t>
    </dgm:pt>
    <dgm:pt modelId="{12C83AC8-7B43-45ED-BD08-71EC53BFFD4C}" type="sibTrans" cxnId="{C3AFBD2D-9D2E-4580-86AC-301E9418C7B6}">
      <dgm:prSet/>
      <dgm:spPr/>
      <dgm:t>
        <a:bodyPr/>
        <a:lstStyle/>
        <a:p>
          <a:endParaRPr lang="ru-RU"/>
        </a:p>
      </dgm:t>
    </dgm:pt>
    <dgm:pt modelId="{F14C1E77-9B2F-46B2-BAEF-971D63A6C2C4}">
      <dgm:prSet/>
      <dgm:spPr>
        <a:noFill/>
        <a:ln>
          <a:solidFill>
            <a:srgbClr val="5F62CF"/>
          </a:solidFill>
        </a:ln>
      </dgm:spPr>
      <dgm:t>
        <a:bodyPr/>
        <a:lstStyle/>
        <a:p>
          <a:r>
            <a:rPr lang="ru-RU"/>
            <a:t>Гибкость и адаптивность: FDD легко приспосабливается к изменениям в требованиях и позволяет оперативно корректировать планы.</a:t>
          </a:r>
        </a:p>
      </dgm:t>
    </dgm:pt>
    <dgm:pt modelId="{E15944DE-9729-4813-B0B9-55E507F05135}" type="parTrans" cxnId="{B923A056-740D-423F-AD56-1CD5633107EE}">
      <dgm:prSet/>
      <dgm:spPr/>
      <dgm:t>
        <a:bodyPr/>
        <a:lstStyle/>
        <a:p>
          <a:endParaRPr lang="ru-RU"/>
        </a:p>
      </dgm:t>
    </dgm:pt>
    <dgm:pt modelId="{2BE17BE0-505D-4EA8-8C3E-76333F9A330F}" type="sibTrans" cxnId="{B923A056-740D-423F-AD56-1CD5633107EE}">
      <dgm:prSet/>
      <dgm:spPr/>
      <dgm:t>
        <a:bodyPr/>
        <a:lstStyle/>
        <a:p>
          <a:endParaRPr lang="ru-RU"/>
        </a:p>
      </dgm:t>
    </dgm:pt>
    <dgm:pt modelId="{22F4ED96-57CE-4571-9FC8-900532D37E39}">
      <dgm:prSet/>
      <dgm:spPr>
        <a:noFill/>
        <a:ln>
          <a:solidFill>
            <a:srgbClr val="5660BE"/>
          </a:solidFill>
        </a:ln>
      </dgm:spPr>
      <dgm:t>
        <a:bodyPr/>
        <a:lstStyle/>
        <a:p>
          <a:r>
            <a:rPr lang="ru-RU"/>
            <a:t>Повышение качества: Постоянное внимание к архитектуре и дизайну гарантирует, что конечный продукт будет масштабируемым и надёжным.</a:t>
          </a:r>
        </a:p>
      </dgm:t>
    </dgm:pt>
    <dgm:pt modelId="{5EA5B6B3-1868-445A-BEEF-3A05245D4BB7}" type="parTrans" cxnId="{7D85F3B9-BFA8-4C18-A99B-B1A14FBF2E73}">
      <dgm:prSet/>
      <dgm:spPr/>
      <dgm:t>
        <a:bodyPr/>
        <a:lstStyle/>
        <a:p>
          <a:endParaRPr lang="ru-RU"/>
        </a:p>
      </dgm:t>
    </dgm:pt>
    <dgm:pt modelId="{A6EC0FFF-73A1-46DF-AEE8-F8D88A9A72D8}" type="sibTrans" cxnId="{7D85F3B9-BFA8-4C18-A99B-B1A14FBF2E73}">
      <dgm:prSet/>
      <dgm:spPr/>
      <dgm:t>
        <a:bodyPr/>
        <a:lstStyle/>
        <a:p>
          <a:endParaRPr lang="ru-RU"/>
        </a:p>
      </dgm:t>
    </dgm:pt>
    <dgm:pt modelId="{620038F6-D4EC-4F2B-B8F9-0FBAE7F3EF69}" type="pres">
      <dgm:prSet presAssocID="{42965F1C-43F6-4C07-B8BA-7E89BFB4CA57}" presName="linear" presStyleCnt="0">
        <dgm:presLayoutVars>
          <dgm:dir/>
          <dgm:resizeHandles val="exact"/>
        </dgm:presLayoutVars>
      </dgm:prSet>
      <dgm:spPr/>
    </dgm:pt>
    <dgm:pt modelId="{2459D7AC-C98D-4E07-ADE1-E5F2FE07F35D}" type="pres">
      <dgm:prSet presAssocID="{F492E03E-E8FC-4E85-8183-24AD91B5A0DD}" presName="comp" presStyleCnt="0"/>
      <dgm:spPr/>
    </dgm:pt>
    <dgm:pt modelId="{CF3FC2E9-8EF5-4FEE-8087-2153BF64FCB9}" type="pres">
      <dgm:prSet presAssocID="{F492E03E-E8FC-4E85-8183-24AD91B5A0DD}" presName="box" presStyleLbl="node1" presStyleIdx="0" presStyleCnt="3"/>
      <dgm:spPr/>
    </dgm:pt>
    <dgm:pt modelId="{39B02783-3102-44F8-A4FC-FA67236C69D0}" type="pres">
      <dgm:prSet presAssocID="{F492E03E-E8FC-4E85-8183-24AD91B5A0DD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Абак контур"/>
        </a:ext>
      </dgm:extLst>
    </dgm:pt>
    <dgm:pt modelId="{8A4BF6E6-A609-45E6-9C64-40F95963423C}" type="pres">
      <dgm:prSet presAssocID="{F492E03E-E8FC-4E85-8183-24AD91B5A0DD}" presName="text" presStyleLbl="node1" presStyleIdx="0" presStyleCnt="3">
        <dgm:presLayoutVars>
          <dgm:bulletEnabled val="1"/>
        </dgm:presLayoutVars>
      </dgm:prSet>
      <dgm:spPr/>
    </dgm:pt>
    <dgm:pt modelId="{5A75F78A-6A5C-4772-98E3-3F7EE6717446}" type="pres">
      <dgm:prSet presAssocID="{12C83AC8-7B43-45ED-BD08-71EC53BFFD4C}" presName="spacer" presStyleCnt="0"/>
      <dgm:spPr/>
    </dgm:pt>
    <dgm:pt modelId="{BC1BE700-9EA1-435A-8598-1C8117225DF9}" type="pres">
      <dgm:prSet presAssocID="{F14C1E77-9B2F-46B2-BAEF-971D63A6C2C4}" presName="comp" presStyleCnt="0"/>
      <dgm:spPr/>
    </dgm:pt>
    <dgm:pt modelId="{CEC8B56F-4CF9-44F0-A2A7-4DD58B3DEB8F}" type="pres">
      <dgm:prSet presAssocID="{F14C1E77-9B2F-46B2-BAEF-971D63A6C2C4}" presName="box" presStyleLbl="node1" presStyleIdx="1" presStyleCnt="3"/>
      <dgm:spPr/>
    </dgm:pt>
    <dgm:pt modelId="{65580396-98BC-49AA-A10B-A566613B5E83}" type="pres">
      <dgm:prSet presAssocID="{F14C1E77-9B2F-46B2-BAEF-971D63A6C2C4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Дорожная развилка со сплошной заливкой"/>
        </a:ext>
      </dgm:extLst>
    </dgm:pt>
    <dgm:pt modelId="{C218CC79-F75E-4737-BF89-20AE6A29EA84}" type="pres">
      <dgm:prSet presAssocID="{F14C1E77-9B2F-46B2-BAEF-971D63A6C2C4}" presName="text" presStyleLbl="node1" presStyleIdx="1" presStyleCnt="3">
        <dgm:presLayoutVars>
          <dgm:bulletEnabled val="1"/>
        </dgm:presLayoutVars>
      </dgm:prSet>
      <dgm:spPr/>
    </dgm:pt>
    <dgm:pt modelId="{F11C4CDF-16E0-4F3A-9D4A-38CD2B682039}" type="pres">
      <dgm:prSet presAssocID="{2BE17BE0-505D-4EA8-8C3E-76333F9A330F}" presName="spacer" presStyleCnt="0"/>
      <dgm:spPr/>
    </dgm:pt>
    <dgm:pt modelId="{73894A34-FFEF-43C4-BE18-6FFFD38E5F1D}" type="pres">
      <dgm:prSet presAssocID="{22F4ED96-57CE-4571-9FC8-900532D37E39}" presName="comp" presStyleCnt="0"/>
      <dgm:spPr/>
    </dgm:pt>
    <dgm:pt modelId="{592D95A1-108A-46A8-BB4E-A5BC67AB765D}" type="pres">
      <dgm:prSet presAssocID="{22F4ED96-57CE-4571-9FC8-900532D37E39}" presName="box" presStyleLbl="node1" presStyleIdx="2" presStyleCnt="3"/>
      <dgm:spPr/>
    </dgm:pt>
    <dgm:pt modelId="{FAF31077-6017-4A63-8D1A-893229AE4648}" type="pres">
      <dgm:prSet presAssocID="{22F4ED96-57CE-4571-9FC8-900532D37E39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Оценка &quot;3 звездочки&quot; со сплошной заливкой"/>
        </a:ext>
      </dgm:extLst>
    </dgm:pt>
    <dgm:pt modelId="{24DE132F-0695-4217-877E-056D50257A75}" type="pres">
      <dgm:prSet presAssocID="{22F4ED96-57CE-4571-9FC8-900532D37E39}" presName="text" presStyleLbl="node1" presStyleIdx="2" presStyleCnt="3">
        <dgm:presLayoutVars>
          <dgm:bulletEnabled val="1"/>
        </dgm:presLayoutVars>
      </dgm:prSet>
      <dgm:spPr/>
    </dgm:pt>
  </dgm:ptLst>
  <dgm:cxnLst>
    <dgm:cxn modelId="{D247131C-0FC7-496F-B040-A406200DDBF7}" type="presOf" srcId="{F14C1E77-9B2F-46B2-BAEF-971D63A6C2C4}" destId="{CEC8B56F-4CF9-44F0-A2A7-4DD58B3DEB8F}" srcOrd="0" destOrd="0" presId="urn:microsoft.com/office/officeart/2005/8/layout/vList4"/>
    <dgm:cxn modelId="{C3AFBD2D-9D2E-4580-86AC-301E9418C7B6}" srcId="{42965F1C-43F6-4C07-B8BA-7E89BFB4CA57}" destId="{F492E03E-E8FC-4E85-8183-24AD91B5A0DD}" srcOrd="0" destOrd="0" parTransId="{F29E9F23-EA2E-46CC-AB1B-B6ADAAB373E2}" sibTransId="{12C83AC8-7B43-45ED-BD08-71EC53BFFD4C}"/>
    <dgm:cxn modelId="{22D3BD60-A3EB-4B65-99FF-D5EF39443B0F}" type="presOf" srcId="{22F4ED96-57CE-4571-9FC8-900532D37E39}" destId="{592D95A1-108A-46A8-BB4E-A5BC67AB765D}" srcOrd="0" destOrd="0" presId="urn:microsoft.com/office/officeart/2005/8/layout/vList4"/>
    <dgm:cxn modelId="{F8A49D4A-3A40-4A84-89FE-7114BC1CCE06}" type="presOf" srcId="{F492E03E-E8FC-4E85-8183-24AD91B5A0DD}" destId="{CF3FC2E9-8EF5-4FEE-8087-2153BF64FCB9}" srcOrd="0" destOrd="0" presId="urn:microsoft.com/office/officeart/2005/8/layout/vList4"/>
    <dgm:cxn modelId="{B923A056-740D-423F-AD56-1CD5633107EE}" srcId="{42965F1C-43F6-4C07-B8BA-7E89BFB4CA57}" destId="{F14C1E77-9B2F-46B2-BAEF-971D63A6C2C4}" srcOrd="1" destOrd="0" parTransId="{E15944DE-9729-4813-B0B9-55E507F05135}" sibTransId="{2BE17BE0-505D-4EA8-8C3E-76333F9A330F}"/>
    <dgm:cxn modelId="{6E4F987B-6B71-4DC0-9D08-03767B0C6F2B}" type="presOf" srcId="{F14C1E77-9B2F-46B2-BAEF-971D63A6C2C4}" destId="{C218CC79-F75E-4737-BF89-20AE6A29EA84}" srcOrd="1" destOrd="0" presId="urn:microsoft.com/office/officeart/2005/8/layout/vList4"/>
    <dgm:cxn modelId="{E075B67F-CDD2-4894-B5B4-F9CFBAB2425E}" type="presOf" srcId="{42965F1C-43F6-4C07-B8BA-7E89BFB4CA57}" destId="{620038F6-D4EC-4F2B-B8F9-0FBAE7F3EF69}" srcOrd="0" destOrd="0" presId="urn:microsoft.com/office/officeart/2005/8/layout/vList4"/>
    <dgm:cxn modelId="{BC48A490-CEEC-4C7C-8D31-4EB12A39234E}" type="presOf" srcId="{22F4ED96-57CE-4571-9FC8-900532D37E39}" destId="{24DE132F-0695-4217-877E-056D50257A75}" srcOrd="1" destOrd="0" presId="urn:microsoft.com/office/officeart/2005/8/layout/vList4"/>
    <dgm:cxn modelId="{D175AAA8-5F28-4252-9D1A-A116074429EB}" type="presOf" srcId="{F492E03E-E8FC-4E85-8183-24AD91B5A0DD}" destId="{8A4BF6E6-A609-45E6-9C64-40F95963423C}" srcOrd="1" destOrd="0" presId="urn:microsoft.com/office/officeart/2005/8/layout/vList4"/>
    <dgm:cxn modelId="{7D85F3B9-BFA8-4C18-A99B-B1A14FBF2E73}" srcId="{42965F1C-43F6-4C07-B8BA-7E89BFB4CA57}" destId="{22F4ED96-57CE-4571-9FC8-900532D37E39}" srcOrd="2" destOrd="0" parTransId="{5EA5B6B3-1868-445A-BEEF-3A05245D4BB7}" sibTransId="{A6EC0FFF-73A1-46DF-AEE8-F8D88A9A72D8}"/>
    <dgm:cxn modelId="{03A15356-9D5B-44FF-A48E-469AB04C1424}" type="presParOf" srcId="{620038F6-D4EC-4F2B-B8F9-0FBAE7F3EF69}" destId="{2459D7AC-C98D-4E07-ADE1-E5F2FE07F35D}" srcOrd="0" destOrd="0" presId="urn:microsoft.com/office/officeart/2005/8/layout/vList4"/>
    <dgm:cxn modelId="{FCD04C43-5926-4013-89DE-B8792564D35B}" type="presParOf" srcId="{2459D7AC-C98D-4E07-ADE1-E5F2FE07F35D}" destId="{CF3FC2E9-8EF5-4FEE-8087-2153BF64FCB9}" srcOrd="0" destOrd="0" presId="urn:microsoft.com/office/officeart/2005/8/layout/vList4"/>
    <dgm:cxn modelId="{879913C6-9E68-4D6A-AC92-CC0AD4F6CD60}" type="presParOf" srcId="{2459D7AC-C98D-4E07-ADE1-E5F2FE07F35D}" destId="{39B02783-3102-44F8-A4FC-FA67236C69D0}" srcOrd="1" destOrd="0" presId="urn:microsoft.com/office/officeart/2005/8/layout/vList4"/>
    <dgm:cxn modelId="{AD072BDA-DBA2-40FD-A29F-5DE4B2C703E6}" type="presParOf" srcId="{2459D7AC-C98D-4E07-ADE1-E5F2FE07F35D}" destId="{8A4BF6E6-A609-45E6-9C64-40F95963423C}" srcOrd="2" destOrd="0" presId="urn:microsoft.com/office/officeart/2005/8/layout/vList4"/>
    <dgm:cxn modelId="{A84F9F1A-63C5-440A-83FA-1CC2D2B54890}" type="presParOf" srcId="{620038F6-D4EC-4F2B-B8F9-0FBAE7F3EF69}" destId="{5A75F78A-6A5C-4772-98E3-3F7EE6717446}" srcOrd="1" destOrd="0" presId="urn:microsoft.com/office/officeart/2005/8/layout/vList4"/>
    <dgm:cxn modelId="{F0F7F583-9616-4F6F-BD46-C9C002958C82}" type="presParOf" srcId="{620038F6-D4EC-4F2B-B8F9-0FBAE7F3EF69}" destId="{BC1BE700-9EA1-435A-8598-1C8117225DF9}" srcOrd="2" destOrd="0" presId="urn:microsoft.com/office/officeart/2005/8/layout/vList4"/>
    <dgm:cxn modelId="{73667AC0-6575-4885-B65C-BEB3295B6ACE}" type="presParOf" srcId="{BC1BE700-9EA1-435A-8598-1C8117225DF9}" destId="{CEC8B56F-4CF9-44F0-A2A7-4DD58B3DEB8F}" srcOrd="0" destOrd="0" presId="urn:microsoft.com/office/officeart/2005/8/layout/vList4"/>
    <dgm:cxn modelId="{C93F1615-EC6A-420A-9910-2810B4D1CBDC}" type="presParOf" srcId="{BC1BE700-9EA1-435A-8598-1C8117225DF9}" destId="{65580396-98BC-49AA-A10B-A566613B5E83}" srcOrd="1" destOrd="0" presId="urn:microsoft.com/office/officeart/2005/8/layout/vList4"/>
    <dgm:cxn modelId="{9E0A61E4-EE0E-475A-AA28-C0CE903B3ECA}" type="presParOf" srcId="{BC1BE700-9EA1-435A-8598-1C8117225DF9}" destId="{C218CC79-F75E-4737-BF89-20AE6A29EA84}" srcOrd="2" destOrd="0" presId="urn:microsoft.com/office/officeart/2005/8/layout/vList4"/>
    <dgm:cxn modelId="{BC9FE7F3-33FF-472E-B444-E7C80EC3C9B9}" type="presParOf" srcId="{620038F6-D4EC-4F2B-B8F9-0FBAE7F3EF69}" destId="{F11C4CDF-16E0-4F3A-9D4A-38CD2B682039}" srcOrd="3" destOrd="0" presId="urn:microsoft.com/office/officeart/2005/8/layout/vList4"/>
    <dgm:cxn modelId="{59A36DC7-6DEA-4DD3-9FC0-8A05DE9861B9}" type="presParOf" srcId="{620038F6-D4EC-4F2B-B8F9-0FBAE7F3EF69}" destId="{73894A34-FFEF-43C4-BE18-6FFFD38E5F1D}" srcOrd="4" destOrd="0" presId="urn:microsoft.com/office/officeart/2005/8/layout/vList4"/>
    <dgm:cxn modelId="{F2E808D6-2CA7-457F-980B-A0711CBB3C81}" type="presParOf" srcId="{73894A34-FFEF-43C4-BE18-6FFFD38E5F1D}" destId="{592D95A1-108A-46A8-BB4E-A5BC67AB765D}" srcOrd="0" destOrd="0" presId="urn:microsoft.com/office/officeart/2005/8/layout/vList4"/>
    <dgm:cxn modelId="{460ADB14-50A9-434E-BE2B-797EF2D616E8}" type="presParOf" srcId="{73894A34-FFEF-43C4-BE18-6FFFD38E5F1D}" destId="{FAF31077-6017-4A63-8D1A-893229AE4648}" srcOrd="1" destOrd="0" presId="urn:microsoft.com/office/officeart/2005/8/layout/vList4"/>
    <dgm:cxn modelId="{20834331-112C-4135-877E-BE7FABE1F7E7}" type="presParOf" srcId="{73894A34-FFEF-43C4-BE18-6FFFD38E5F1D}" destId="{24DE132F-0695-4217-877E-056D50257A7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2B068-80F0-4D2D-9AA7-DA9DFA3AF552}">
      <dsp:nvSpPr>
        <dsp:cNvPr id="0" name=""/>
        <dsp:cNvSpPr/>
      </dsp:nvSpPr>
      <dsp:spPr>
        <a:xfrm>
          <a:off x="0" y="0"/>
          <a:ext cx="5743892" cy="0"/>
        </a:xfrm>
        <a:prstGeom prst="lin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2ED03-DE86-44C0-A7D2-FE52A2BA9CC6}">
      <dsp:nvSpPr>
        <dsp:cNvPr id="0" name=""/>
        <dsp:cNvSpPr/>
      </dsp:nvSpPr>
      <dsp:spPr>
        <a:xfrm>
          <a:off x="0" y="0"/>
          <a:ext cx="5743892" cy="96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solidFill>
                <a:schemeClr val="bg1"/>
              </a:solidFill>
            </a:rPr>
            <a:t>• Функциональная ориентация: Каждая задача описывается с точки зрения клиент-ценной функции.</a:t>
          </a:r>
        </a:p>
      </dsp:txBody>
      <dsp:txXfrm>
        <a:off x="0" y="0"/>
        <a:ext cx="5743892" cy="967365"/>
      </dsp:txXfrm>
    </dsp:sp>
    <dsp:sp modelId="{1F7F2D3D-0D3A-46B2-8F56-A78CA662E0EE}">
      <dsp:nvSpPr>
        <dsp:cNvPr id="0" name=""/>
        <dsp:cNvSpPr/>
      </dsp:nvSpPr>
      <dsp:spPr>
        <a:xfrm>
          <a:off x="0" y="967365"/>
          <a:ext cx="5743892" cy="0"/>
        </a:xfrm>
        <a:prstGeom prst="line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accent1">
              <a:shade val="80000"/>
              <a:hueOff val="181866"/>
              <a:satOff val="-18964"/>
              <a:lumOff val="127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9D91B-53E1-4A69-A62D-05B2AB95FEF4}">
      <dsp:nvSpPr>
        <dsp:cNvPr id="0" name=""/>
        <dsp:cNvSpPr/>
      </dsp:nvSpPr>
      <dsp:spPr>
        <a:xfrm>
          <a:off x="0" y="967365"/>
          <a:ext cx="5743892" cy="96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solidFill>
                <a:schemeClr val="bg1"/>
              </a:solidFill>
            </a:rPr>
            <a:t>• Итеративность и </a:t>
          </a:r>
          <a:r>
            <a:rPr lang="ru-RU" sz="1700" kern="1200" dirty="0" err="1">
              <a:solidFill>
                <a:schemeClr val="bg1"/>
              </a:solidFill>
            </a:rPr>
            <a:t>инкрементальность</a:t>
          </a:r>
          <a:r>
            <a:rPr lang="ru-RU" sz="1700" kern="1200" dirty="0">
              <a:solidFill>
                <a:schemeClr val="bg1"/>
              </a:solidFill>
            </a:rPr>
            <a:t>: Разработка проходит серией коротких итераций, что позволяет регулярно получать обратную связь.</a:t>
          </a:r>
        </a:p>
      </dsp:txBody>
      <dsp:txXfrm>
        <a:off x="0" y="967365"/>
        <a:ext cx="5743892" cy="967365"/>
      </dsp:txXfrm>
    </dsp:sp>
    <dsp:sp modelId="{77BFE8B8-1915-41B8-BA57-D16F7990340E}">
      <dsp:nvSpPr>
        <dsp:cNvPr id="0" name=""/>
        <dsp:cNvSpPr/>
      </dsp:nvSpPr>
      <dsp:spPr>
        <a:xfrm>
          <a:off x="0" y="1934730"/>
          <a:ext cx="5743892" cy="0"/>
        </a:xfrm>
        <a:prstGeom prst="line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accent1">
              <a:shade val="80000"/>
              <a:hueOff val="363732"/>
              <a:satOff val="-37928"/>
              <a:lumOff val="254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A7B10-4E40-483D-B11E-C9EBA84C6907}">
      <dsp:nvSpPr>
        <dsp:cNvPr id="0" name=""/>
        <dsp:cNvSpPr/>
      </dsp:nvSpPr>
      <dsp:spPr>
        <a:xfrm>
          <a:off x="0" y="1934730"/>
          <a:ext cx="5743892" cy="96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>
              <a:solidFill>
                <a:schemeClr val="bg1"/>
              </a:solidFill>
            </a:rPr>
            <a:t>• Прозрачность: Четкое распределение ролей и задач повышает ответственность и контроль над проектом.</a:t>
          </a:r>
        </a:p>
      </dsp:txBody>
      <dsp:txXfrm>
        <a:off x="0" y="1934730"/>
        <a:ext cx="5743892" cy="967365"/>
      </dsp:txXfrm>
    </dsp:sp>
    <dsp:sp modelId="{8904E6A4-BC80-4ECE-82D6-8ADB683FCB40}">
      <dsp:nvSpPr>
        <dsp:cNvPr id="0" name=""/>
        <dsp:cNvSpPr/>
      </dsp:nvSpPr>
      <dsp:spPr>
        <a:xfrm>
          <a:off x="0" y="2902095"/>
          <a:ext cx="5743892" cy="0"/>
        </a:xfrm>
        <a:prstGeom prst="line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accent1">
              <a:shade val="80000"/>
              <a:hueOff val="545598"/>
              <a:satOff val="-56892"/>
              <a:lumOff val="38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71861-8661-424E-B1B6-8DED4229D06A}">
      <dsp:nvSpPr>
        <dsp:cNvPr id="0" name=""/>
        <dsp:cNvSpPr/>
      </dsp:nvSpPr>
      <dsp:spPr>
        <a:xfrm>
          <a:off x="0" y="2902095"/>
          <a:ext cx="5743892" cy="96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>
              <a:solidFill>
                <a:schemeClr val="bg1"/>
              </a:solidFill>
            </a:rPr>
            <a:t>• Четкая архитектура: Использование объектно-ориентированного подхода и UML-диаграмм помогает строить понятную и поддерживаемую систему.</a:t>
          </a:r>
        </a:p>
      </dsp:txBody>
      <dsp:txXfrm>
        <a:off x="0" y="2902095"/>
        <a:ext cx="5743892" cy="9673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3A23A-2199-4D5F-B904-33DE828D19F0}">
      <dsp:nvSpPr>
        <dsp:cNvPr id="0" name=""/>
        <dsp:cNvSpPr/>
      </dsp:nvSpPr>
      <dsp:spPr>
        <a:xfrm>
          <a:off x="0" y="453"/>
          <a:ext cx="6579583" cy="0"/>
        </a:xfrm>
        <a:prstGeom prst="line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7EF65-3A49-4F51-B4CC-F1685353E7C1}">
      <dsp:nvSpPr>
        <dsp:cNvPr id="0" name=""/>
        <dsp:cNvSpPr/>
      </dsp:nvSpPr>
      <dsp:spPr>
        <a:xfrm>
          <a:off x="0" y="453"/>
          <a:ext cx="6579583" cy="743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solidFill>
                <a:schemeClr val="bg1"/>
              </a:solidFill>
            </a:rPr>
            <a:t>1. Разработка общей модели: Совместное построение концептуальной модели системы.</a:t>
          </a:r>
        </a:p>
      </dsp:txBody>
      <dsp:txXfrm>
        <a:off x="0" y="453"/>
        <a:ext cx="6579583" cy="743530"/>
      </dsp:txXfrm>
    </dsp:sp>
    <dsp:sp modelId="{9BEF0BA1-F13F-48B0-AE51-A8918E577CA4}">
      <dsp:nvSpPr>
        <dsp:cNvPr id="0" name=""/>
        <dsp:cNvSpPr/>
      </dsp:nvSpPr>
      <dsp:spPr>
        <a:xfrm>
          <a:off x="0" y="743984"/>
          <a:ext cx="6579583" cy="0"/>
        </a:xfrm>
        <a:prstGeom prst="line">
          <a:avLst/>
        </a:prstGeom>
        <a:solidFill>
          <a:schemeClr val="accent4">
            <a:shade val="80000"/>
            <a:hueOff val="132061"/>
            <a:satOff val="-7564"/>
            <a:lumOff val="8385"/>
            <a:alphaOff val="0"/>
          </a:schemeClr>
        </a:solidFill>
        <a:ln w="19050" cap="flat" cmpd="sng" algn="ctr">
          <a:solidFill>
            <a:schemeClr val="accent4">
              <a:shade val="80000"/>
              <a:hueOff val="132061"/>
              <a:satOff val="-7564"/>
              <a:lumOff val="8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ABE56-3826-4031-9A4E-B1C45BDFA967}">
      <dsp:nvSpPr>
        <dsp:cNvPr id="0" name=""/>
        <dsp:cNvSpPr/>
      </dsp:nvSpPr>
      <dsp:spPr>
        <a:xfrm>
          <a:off x="0" y="743984"/>
          <a:ext cx="6579583" cy="743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solidFill>
                <a:schemeClr val="bg1"/>
              </a:solidFill>
            </a:rPr>
            <a:t>2. Создание списка функций: Формирование подробного перечня клиент-ценных возможностей.</a:t>
          </a:r>
        </a:p>
      </dsp:txBody>
      <dsp:txXfrm>
        <a:off x="0" y="743984"/>
        <a:ext cx="6579583" cy="743530"/>
      </dsp:txXfrm>
    </dsp:sp>
    <dsp:sp modelId="{9D68D299-5113-4E22-B0AD-B88A5E3E7CB2}">
      <dsp:nvSpPr>
        <dsp:cNvPr id="0" name=""/>
        <dsp:cNvSpPr/>
      </dsp:nvSpPr>
      <dsp:spPr>
        <a:xfrm>
          <a:off x="0" y="1487514"/>
          <a:ext cx="6579583" cy="0"/>
        </a:xfrm>
        <a:prstGeom prst="line">
          <a:avLst/>
        </a:prstGeom>
        <a:solidFill>
          <a:schemeClr val="accent4">
            <a:shade val="80000"/>
            <a:hueOff val="264123"/>
            <a:satOff val="-15129"/>
            <a:lumOff val="16770"/>
            <a:alphaOff val="0"/>
          </a:schemeClr>
        </a:solidFill>
        <a:ln w="19050" cap="flat" cmpd="sng" algn="ctr">
          <a:solidFill>
            <a:schemeClr val="accent4">
              <a:shade val="80000"/>
              <a:hueOff val="264123"/>
              <a:satOff val="-15129"/>
              <a:lumOff val="167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2213F-41E2-42A8-9058-53AAFDA7DA13}">
      <dsp:nvSpPr>
        <dsp:cNvPr id="0" name=""/>
        <dsp:cNvSpPr/>
      </dsp:nvSpPr>
      <dsp:spPr>
        <a:xfrm>
          <a:off x="0" y="1487514"/>
          <a:ext cx="6579583" cy="743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>
              <a:solidFill>
                <a:schemeClr val="bg1"/>
              </a:solidFill>
            </a:rPr>
            <a:t>3. Планирование по функциям: Распределение приоритетов и определение сроков для каждой функции.</a:t>
          </a:r>
        </a:p>
      </dsp:txBody>
      <dsp:txXfrm>
        <a:off x="0" y="1487514"/>
        <a:ext cx="6579583" cy="743530"/>
      </dsp:txXfrm>
    </dsp:sp>
    <dsp:sp modelId="{1D6E79CF-7ADB-4458-AD9E-6EEB8D2680F8}">
      <dsp:nvSpPr>
        <dsp:cNvPr id="0" name=""/>
        <dsp:cNvSpPr/>
      </dsp:nvSpPr>
      <dsp:spPr>
        <a:xfrm>
          <a:off x="0" y="2231045"/>
          <a:ext cx="6579583" cy="0"/>
        </a:xfrm>
        <a:prstGeom prst="line">
          <a:avLst/>
        </a:prstGeom>
        <a:solidFill>
          <a:schemeClr val="accent4">
            <a:shade val="80000"/>
            <a:hueOff val="396184"/>
            <a:satOff val="-22693"/>
            <a:lumOff val="25156"/>
            <a:alphaOff val="0"/>
          </a:schemeClr>
        </a:solidFill>
        <a:ln w="19050" cap="flat" cmpd="sng" algn="ctr">
          <a:solidFill>
            <a:schemeClr val="accent4">
              <a:shade val="80000"/>
              <a:hueOff val="396184"/>
              <a:satOff val="-22693"/>
              <a:lumOff val="25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15A84-FD13-44A6-84C0-6A97408E7940}">
      <dsp:nvSpPr>
        <dsp:cNvPr id="0" name=""/>
        <dsp:cNvSpPr/>
      </dsp:nvSpPr>
      <dsp:spPr>
        <a:xfrm>
          <a:off x="0" y="2231045"/>
          <a:ext cx="6579583" cy="743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>
              <a:solidFill>
                <a:schemeClr val="bg1"/>
              </a:solidFill>
            </a:rPr>
            <a:t>4. Дизайн по функциям: Детальное проектирование каждой функциональной единицы с использованием UML.</a:t>
          </a:r>
        </a:p>
      </dsp:txBody>
      <dsp:txXfrm>
        <a:off x="0" y="2231045"/>
        <a:ext cx="6579583" cy="743530"/>
      </dsp:txXfrm>
    </dsp:sp>
    <dsp:sp modelId="{248176C9-0283-4C70-ADA9-C57A0E1756B0}">
      <dsp:nvSpPr>
        <dsp:cNvPr id="0" name=""/>
        <dsp:cNvSpPr/>
      </dsp:nvSpPr>
      <dsp:spPr>
        <a:xfrm>
          <a:off x="0" y="2974575"/>
          <a:ext cx="6579583" cy="0"/>
        </a:xfrm>
        <a:prstGeom prst="line">
          <a:avLst/>
        </a:prstGeom>
        <a:solidFill>
          <a:schemeClr val="accent4">
            <a:shade val="80000"/>
            <a:hueOff val="528246"/>
            <a:satOff val="-30258"/>
            <a:lumOff val="33541"/>
            <a:alphaOff val="0"/>
          </a:schemeClr>
        </a:solidFill>
        <a:ln w="19050" cap="flat" cmpd="sng" algn="ctr">
          <a:solidFill>
            <a:schemeClr val="accent4">
              <a:shade val="80000"/>
              <a:hueOff val="528246"/>
              <a:satOff val="-30258"/>
              <a:lumOff val="33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98280-826D-4326-8021-D094FD5CC6BE}">
      <dsp:nvSpPr>
        <dsp:cNvPr id="0" name=""/>
        <dsp:cNvSpPr/>
      </dsp:nvSpPr>
      <dsp:spPr>
        <a:xfrm>
          <a:off x="0" y="2974575"/>
          <a:ext cx="6579583" cy="743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>
              <a:solidFill>
                <a:schemeClr val="bg1"/>
              </a:solidFill>
            </a:rPr>
            <a:t>5. Разработка по функциям: Программирование, тестирование и интеграция функций в конечный продукт.</a:t>
          </a:r>
        </a:p>
      </dsp:txBody>
      <dsp:txXfrm>
        <a:off x="0" y="2974575"/>
        <a:ext cx="6579583" cy="743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61F8D-1A56-412A-9618-C2553414D6D1}">
      <dsp:nvSpPr>
        <dsp:cNvPr id="0" name=""/>
        <dsp:cNvSpPr/>
      </dsp:nvSpPr>
      <dsp:spPr>
        <a:xfrm>
          <a:off x="3401038" y="3242"/>
          <a:ext cx="1656122" cy="1076479"/>
        </a:xfrm>
        <a:prstGeom prst="roundRect">
          <a:avLst/>
        </a:prstGeom>
        <a:solidFill>
          <a:srgbClr val="4CA6E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1. Разработка общей модели</a:t>
          </a:r>
        </a:p>
      </dsp:txBody>
      <dsp:txXfrm>
        <a:off x="3453587" y="55791"/>
        <a:ext cx="1551024" cy="971381"/>
      </dsp:txXfrm>
    </dsp:sp>
    <dsp:sp modelId="{7F07B6D6-5DF8-4F13-97DB-F9BCBDEC67FE}">
      <dsp:nvSpPr>
        <dsp:cNvPr id="0" name=""/>
        <dsp:cNvSpPr/>
      </dsp:nvSpPr>
      <dsp:spPr>
        <a:xfrm>
          <a:off x="2078292" y="541482"/>
          <a:ext cx="4301615" cy="4301615"/>
        </a:xfrm>
        <a:custGeom>
          <a:avLst/>
          <a:gdLst/>
          <a:ahLst/>
          <a:cxnLst/>
          <a:rect l="0" t="0" r="0" b="0"/>
          <a:pathLst>
            <a:path>
              <a:moveTo>
                <a:pt x="2990247" y="170576"/>
              </a:moveTo>
              <a:arcTo wR="2150807" hR="2150807" stAng="17578354" swAng="1961609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A8D14-607F-44E1-9F53-1037389396F3}">
      <dsp:nvSpPr>
        <dsp:cNvPr id="0" name=""/>
        <dsp:cNvSpPr/>
      </dsp:nvSpPr>
      <dsp:spPr>
        <a:xfrm>
          <a:off x="5446578" y="1489414"/>
          <a:ext cx="1656122" cy="1076479"/>
        </a:xfrm>
        <a:prstGeom prst="roundRect">
          <a:avLst/>
        </a:prstGeom>
        <a:solidFill>
          <a:schemeClr val="accent4">
            <a:hueOff val="1649984"/>
            <a:satOff val="-7300"/>
            <a:lumOff val="-12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2. Создание списка функций</a:t>
          </a:r>
        </a:p>
      </dsp:txBody>
      <dsp:txXfrm>
        <a:off x="5499127" y="1541963"/>
        <a:ext cx="1551024" cy="971381"/>
      </dsp:txXfrm>
    </dsp:sp>
    <dsp:sp modelId="{20F918DD-05A9-4512-915F-B8285DDF4CCD}">
      <dsp:nvSpPr>
        <dsp:cNvPr id="0" name=""/>
        <dsp:cNvSpPr/>
      </dsp:nvSpPr>
      <dsp:spPr>
        <a:xfrm>
          <a:off x="2078292" y="541482"/>
          <a:ext cx="4301615" cy="4301615"/>
        </a:xfrm>
        <a:custGeom>
          <a:avLst/>
          <a:gdLst/>
          <a:ahLst/>
          <a:cxnLst/>
          <a:rect l="0" t="0" r="0" b="0"/>
          <a:pathLst>
            <a:path>
              <a:moveTo>
                <a:pt x="4298663" y="2038160"/>
              </a:moveTo>
              <a:arcTo wR="2150807" hR="2150807" stAng="21419867" swAng="2196358"/>
            </a:path>
          </a:pathLst>
        </a:custGeom>
        <a:noFill/>
        <a:ln w="12700" cap="flat" cmpd="sng" algn="ctr">
          <a:solidFill>
            <a:schemeClr val="accent4">
              <a:hueOff val="1649984"/>
              <a:satOff val="-7300"/>
              <a:lumOff val="-12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18432-4948-4704-80B5-6D5BB459FBB5}">
      <dsp:nvSpPr>
        <dsp:cNvPr id="0" name=""/>
        <dsp:cNvSpPr/>
      </dsp:nvSpPr>
      <dsp:spPr>
        <a:xfrm>
          <a:off x="4665252" y="3894090"/>
          <a:ext cx="1656122" cy="1076479"/>
        </a:xfrm>
        <a:prstGeom prst="roundRect">
          <a:avLst/>
        </a:prstGeom>
        <a:solidFill>
          <a:schemeClr val="accent4">
            <a:hueOff val="3299968"/>
            <a:satOff val="-14601"/>
            <a:lumOff val="-24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3. Планирование по функциям</a:t>
          </a:r>
        </a:p>
      </dsp:txBody>
      <dsp:txXfrm>
        <a:off x="4717801" y="3946639"/>
        <a:ext cx="1551024" cy="971381"/>
      </dsp:txXfrm>
    </dsp:sp>
    <dsp:sp modelId="{DA6E221C-E6B9-494F-A00F-28127F6C31A8}">
      <dsp:nvSpPr>
        <dsp:cNvPr id="0" name=""/>
        <dsp:cNvSpPr/>
      </dsp:nvSpPr>
      <dsp:spPr>
        <a:xfrm>
          <a:off x="2078292" y="541482"/>
          <a:ext cx="4301615" cy="4301615"/>
        </a:xfrm>
        <a:custGeom>
          <a:avLst/>
          <a:gdLst/>
          <a:ahLst/>
          <a:cxnLst/>
          <a:rect l="0" t="0" r="0" b="0"/>
          <a:pathLst>
            <a:path>
              <a:moveTo>
                <a:pt x="2578414" y="4258680"/>
              </a:moveTo>
              <a:arcTo wR="2150807" hR="2150807" stAng="4711950" swAng="1376100"/>
            </a:path>
          </a:pathLst>
        </a:custGeom>
        <a:noFill/>
        <a:ln w="12700" cap="flat" cmpd="sng" algn="ctr">
          <a:solidFill>
            <a:schemeClr val="accent4">
              <a:hueOff val="3299968"/>
              <a:satOff val="-14601"/>
              <a:lumOff val="-24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51695-B196-4A60-AA07-6B060B090233}">
      <dsp:nvSpPr>
        <dsp:cNvPr id="0" name=""/>
        <dsp:cNvSpPr/>
      </dsp:nvSpPr>
      <dsp:spPr>
        <a:xfrm>
          <a:off x="2136825" y="3894090"/>
          <a:ext cx="1656122" cy="1076479"/>
        </a:xfrm>
        <a:prstGeom prst="roundRect">
          <a:avLst/>
        </a:prstGeom>
        <a:solidFill>
          <a:schemeClr val="accent4">
            <a:hueOff val="4949952"/>
            <a:satOff val="-21901"/>
            <a:lumOff val="-36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4. Дизайн по функциям</a:t>
          </a:r>
        </a:p>
      </dsp:txBody>
      <dsp:txXfrm>
        <a:off x="2189374" y="3946639"/>
        <a:ext cx="1551024" cy="971381"/>
      </dsp:txXfrm>
    </dsp:sp>
    <dsp:sp modelId="{917E8B1A-F212-491D-8AFD-D7B67F08A66F}">
      <dsp:nvSpPr>
        <dsp:cNvPr id="0" name=""/>
        <dsp:cNvSpPr/>
      </dsp:nvSpPr>
      <dsp:spPr>
        <a:xfrm>
          <a:off x="2078292" y="541482"/>
          <a:ext cx="4301615" cy="4301615"/>
        </a:xfrm>
        <a:custGeom>
          <a:avLst/>
          <a:gdLst/>
          <a:ahLst/>
          <a:cxnLst/>
          <a:rect l="0" t="0" r="0" b="0"/>
          <a:pathLst>
            <a:path>
              <a:moveTo>
                <a:pt x="359432" y="3341163"/>
              </a:moveTo>
              <a:arcTo wR="2150807" hR="2150807" stAng="8783775" swAng="2196358"/>
            </a:path>
          </a:pathLst>
        </a:custGeom>
        <a:noFill/>
        <a:ln w="12700" cap="flat" cmpd="sng" algn="ctr">
          <a:solidFill>
            <a:schemeClr val="accent4">
              <a:hueOff val="4949952"/>
              <a:satOff val="-21901"/>
              <a:lumOff val="-36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1DCAE-37A3-4B56-A9CD-1A4C268D7EDA}">
      <dsp:nvSpPr>
        <dsp:cNvPr id="0" name=""/>
        <dsp:cNvSpPr/>
      </dsp:nvSpPr>
      <dsp:spPr>
        <a:xfrm>
          <a:off x="1355499" y="1489414"/>
          <a:ext cx="1656122" cy="1076479"/>
        </a:xfrm>
        <a:prstGeom prst="roundRect">
          <a:avLst/>
        </a:prstGeom>
        <a:solidFill>
          <a:schemeClr val="accent4">
            <a:hueOff val="6599937"/>
            <a:satOff val="-29202"/>
            <a:lumOff val="-49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5. Разработка по функциям</a:t>
          </a:r>
        </a:p>
      </dsp:txBody>
      <dsp:txXfrm>
        <a:off x="1408048" y="1541963"/>
        <a:ext cx="1551024" cy="971381"/>
      </dsp:txXfrm>
    </dsp:sp>
    <dsp:sp modelId="{149D1066-BF2B-4312-839C-E2E9F37E7AA3}">
      <dsp:nvSpPr>
        <dsp:cNvPr id="0" name=""/>
        <dsp:cNvSpPr/>
      </dsp:nvSpPr>
      <dsp:spPr>
        <a:xfrm>
          <a:off x="2078292" y="541482"/>
          <a:ext cx="4301615" cy="4301615"/>
        </a:xfrm>
        <a:custGeom>
          <a:avLst/>
          <a:gdLst/>
          <a:ahLst/>
          <a:cxnLst/>
          <a:rect l="0" t="0" r="0" b="0"/>
          <a:pathLst>
            <a:path>
              <a:moveTo>
                <a:pt x="374747" y="937719"/>
              </a:moveTo>
              <a:arcTo wR="2150807" hR="2150807" stAng="12860037" swAng="1961609"/>
            </a:path>
          </a:pathLst>
        </a:custGeom>
        <a:noFill/>
        <a:ln w="12700" cap="flat" cmpd="sng" algn="ctr">
          <a:solidFill>
            <a:schemeClr val="accent4">
              <a:hueOff val="6599937"/>
              <a:satOff val="-29202"/>
              <a:lumOff val="-49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138A2-D578-4DD3-86B4-6A2338BEE4D3}">
      <dsp:nvSpPr>
        <dsp:cNvPr id="0" name=""/>
        <dsp:cNvSpPr/>
      </dsp:nvSpPr>
      <dsp:spPr>
        <a:xfrm>
          <a:off x="2956" y="1692"/>
          <a:ext cx="6053983" cy="1116824"/>
        </a:xfrm>
        <a:prstGeom prst="roundRect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Project Manager: Руководит проектом в целом, обеспечивает координацию работ и соблюдение сроков.</a:t>
          </a:r>
        </a:p>
      </dsp:txBody>
      <dsp:txXfrm>
        <a:off x="57475" y="56211"/>
        <a:ext cx="5944945" cy="1007786"/>
      </dsp:txXfrm>
    </dsp:sp>
    <dsp:sp modelId="{FE193C14-F279-4432-ADDA-D9E2A434AA36}">
      <dsp:nvSpPr>
        <dsp:cNvPr id="0" name=""/>
        <dsp:cNvSpPr/>
      </dsp:nvSpPr>
      <dsp:spPr>
        <a:xfrm>
          <a:off x="2956" y="1174357"/>
          <a:ext cx="6053983" cy="1116824"/>
        </a:xfrm>
        <a:prstGeom prst="roundRect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Chief </a:t>
          </a:r>
          <a:r>
            <a:rPr lang="ru-RU" sz="2100" kern="1200" dirty="0" err="1"/>
            <a:t>Architect</a:t>
          </a:r>
          <a:r>
            <a:rPr lang="ru-RU" sz="2100" kern="1200" dirty="0"/>
            <a:t>: Отвечает за разработку общей архитектуры, принимает ключевые проектные решения.</a:t>
          </a:r>
        </a:p>
      </dsp:txBody>
      <dsp:txXfrm>
        <a:off x="57475" y="1228876"/>
        <a:ext cx="5944945" cy="1007786"/>
      </dsp:txXfrm>
    </dsp:sp>
    <dsp:sp modelId="{519390BE-980A-44B4-A4A4-0962CD315BE7}">
      <dsp:nvSpPr>
        <dsp:cNvPr id="0" name=""/>
        <dsp:cNvSpPr/>
      </dsp:nvSpPr>
      <dsp:spPr>
        <a:xfrm>
          <a:off x="2956" y="2347023"/>
          <a:ext cx="6053983" cy="1116824"/>
        </a:xfrm>
        <a:prstGeom prst="roundRect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Development Manager: Координирует ежедневную работу разработчиков, следит за выполнением задач и поддержкой качества.</a:t>
          </a:r>
        </a:p>
      </dsp:txBody>
      <dsp:txXfrm>
        <a:off x="57475" y="2401542"/>
        <a:ext cx="5944945" cy="10077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8D321-BF3A-49F8-9A61-BC5CE76F0522}">
      <dsp:nvSpPr>
        <dsp:cNvPr id="0" name=""/>
        <dsp:cNvSpPr/>
      </dsp:nvSpPr>
      <dsp:spPr>
        <a:xfrm>
          <a:off x="0" y="32554"/>
          <a:ext cx="6172199" cy="1264770"/>
        </a:xfrm>
        <a:prstGeom prst="roundRect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Chief </a:t>
          </a:r>
          <a:r>
            <a:rPr lang="ru-RU" sz="2300" kern="1200" dirty="0" err="1"/>
            <a:t>Programmer</a:t>
          </a:r>
          <a:r>
            <a:rPr lang="ru-RU" sz="2300" kern="1200" dirty="0"/>
            <a:t>: Обеспечивает техническое руководство и помогает в решении сложных задач.</a:t>
          </a:r>
        </a:p>
      </dsp:txBody>
      <dsp:txXfrm>
        <a:off x="61741" y="94295"/>
        <a:ext cx="6048717" cy="1141288"/>
      </dsp:txXfrm>
    </dsp:sp>
    <dsp:sp modelId="{F7521585-037F-4F92-982C-661704994D4A}">
      <dsp:nvSpPr>
        <dsp:cNvPr id="0" name=""/>
        <dsp:cNvSpPr/>
      </dsp:nvSpPr>
      <dsp:spPr>
        <a:xfrm>
          <a:off x="0" y="1363564"/>
          <a:ext cx="6172199" cy="1264770"/>
        </a:xfrm>
        <a:prstGeom prst="roundRect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Class </a:t>
          </a:r>
          <a:r>
            <a:rPr lang="ru-RU" sz="2300" kern="1200" dirty="0" err="1"/>
            <a:t>Owner</a:t>
          </a:r>
          <a:r>
            <a:rPr lang="ru-RU" sz="2300" kern="1200" dirty="0"/>
            <a:t>: Отвечает за конкретный класс или набор функций, гарантируя, что его компоненты работают корректно.</a:t>
          </a:r>
        </a:p>
      </dsp:txBody>
      <dsp:txXfrm>
        <a:off x="61741" y="1425305"/>
        <a:ext cx="6048717" cy="1141288"/>
      </dsp:txXfrm>
    </dsp:sp>
    <dsp:sp modelId="{50E3B6F3-9D18-4AE0-86B0-EA4018986F64}">
      <dsp:nvSpPr>
        <dsp:cNvPr id="0" name=""/>
        <dsp:cNvSpPr/>
      </dsp:nvSpPr>
      <dsp:spPr>
        <a:xfrm>
          <a:off x="0" y="2694574"/>
          <a:ext cx="6172199" cy="1264770"/>
        </a:xfrm>
        <a:prstGeom prst="roundRect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Domain Expert: Эксперт в предметной области, помогает команде понять бизнес-требования и особенности продукта.</a:t>
          </a:r>
        </a:p>
      </dsp:txBody>
      <dsp:txXfrm>
        <a:off x="61741" y="2756315"/>
        <a:ext cx="6048717" cy="1141288"/>
      </dsp:txXfrm>
    </dsp:sp>
    <dsp:sp modelId="{5DFCCDA8-97C0-42CB-9ACA-FF60B8AB3754}">
      <dsp:nvSpPr>
        <dsp:cNvPr id="0" name=""/>
        <dsp:cNvSpPr/>
      </dsp:nvSpPr>
      <dsp:spPr>
        <a:xfrm>
          <a:off x="0" y="3959344"/>
          <a:ext cx="617219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ru-RU" sz="2000" kern="1200" dirty="0">
            <a:solidFill>
              <a:schemeClr val="bg1"/>
            </a:solidFill>
          </a:endParaRPr>
        </a:p>
      </dsp:txBody>
      <dsp:txXfrm>
        <a:off x="0" y="3959344"/>
        <a:ext cx="6172199" cy="380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97A1F-7F62-4B13-96AB-E324C6441944}">
      <dsp:nvSpPr>
        <dsp:cNvPr id="0" name=""/>
        <dsp:cNvSpPr/>
      </dsp:nvSpPr>
      <dsp:spPr>
        <a:xfrm>
          <a:off x="0" y="0"/>
          <a:ext cx="7174659" cy="1299585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rgbClr val="5660B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bg1"/>
              </a:solidFill>
            </a:rPr>
            <a:t>Снижение рисков: Благодаря итеративной разработке и регулярным проверкам, ошибки выявляются на ранних стадиях.</a:t>
          </a:r>
        </a:p>
      </dsp:txBody>
      <dsp:txXfrm>
        <a:off x="1519517" y="0"/>
        <a:ext cx="5655141" cy="1299585"/>
      </dsp:txXfrm>
    </dsp:sp>
    <dsp:sp modelId="{AE8141CE-A95C-4364-A162-83D0AAC474F9}">
      <dsp:nvSpPr>
        <dsp:cNvPr id="0" name=""/>
        <dsp:cNvSpPr/>
      </dsp:nvSpPr>
      <dsp:spPr>
        <a:xfrm>
          <a:off x="261175" y="132472"/>
          <a:ext cx="1081752" cy="103464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000" b="-6000"/>
          </a:stretch>
        </a:blip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A01E3-880C-4F81-BBBD-50FAF20D96EC}">
      <dsp:nvSpPr>
        <dsp:cNvPr id="0" name=""/>
        <dsp:cNvSpPr/>
      </dsp:nvSpPr>
      <dsp:spPr>
        <a:xfrm>
          <a:off x="0" y="1384171"/>
          <a:ext cx="7174659" cy="1318634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rgbClr val="5F62C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bg1"/>
              </a:solidFill>
            </a:rPr>
            <a:t>Регулярные сборки: Каждая итерация завершается готовой функциональностью, что позволяет демонстрировать результат заказчику.</a:t>
          </a:r>
        </a:p>
      </dsp:txBody>
      <dsp:txXfrm>
        <a:off x="1519517" y="1384171"/>
        <a:ext cx="5655141" cy="1318634"/>
      </dsp:txXfrm>
    </dsp:sp>
    <dsp:sp modelId="{0B22923E-97AE-489A-91F7-E0BBE818F82C}">
      <dsp:nvSpPr>
        <dsp:cNvPr id="0" name=""/>
        <dsp:cNvSpPr/>
      </dsp:nvSpPr>
      <dsp:spPr>
        <a:xfrm>
          <a:off x="250413" y="1541958"/>
          <a:ext cx="1103276" cy="10030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222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E50AD-9D09-436E-B906-47921FCC34ED}">
      <dsp:nvSpPr>
        <dsp:cNvPr id="0" name=""/>
        <dsp:cNvSpPr/>
      </dsp:nvSpPr>
      <dsp:spPr>
        <a:xfrm>
          <a:off x="0" y="2787390"/>
          <a:ext cx="7174659" cy="1663564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rgbClr val="5738C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solidFill>
                <a:schemeClr val="bg1"/>
              </a:solidFill>
            </a:rPr>
            <a:t>Прозрачность процессов: Четкое распределение ролей и регулярное планирование обеспечивают высокий уровень контроля над проектом.</a:t>
          </a:r>
        </a:p>
      </dsp:txBody>
      <dsp:txXfrm>
        <a:off x="1519517" y="2787390"/>
        <a:ext cx="5655141" cy="1663564"/>
      </dsp:txXfrm>
    </dsp:sp>
    <dsp:sp modelId="{7230FADA-10A3-469E-893E-54BE155715BE}">
      <dsp:nvSpPr>
        <dsp:cNvPr id="0" name=""/>
        <dsp:cNvSpPr/>
      </dsp:nvSpPr>
      <dsp:spPr>
        <a:xfrm>
          <a:off x="214001" y="3089726"/>
          <a:ext cx="1176098" cy="105889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4000" b="-4000"/>
          </a:stretch>
        </a:blip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FC2E9-8EF5-4FEE-8087-2153BF64FCB9}">
      <dsp:nvSpPr>
        <dsp:cNvPr id="0" name=""/>
        <dsp:cNvSpPr/>
      </dsp:nvSpPr>
      <dsp:spPr>
        <a:xfrm>
          <a:off x="0" y="0"/>
          <a:ext cx="6172199" cy="1523007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rgbClr val="5738C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Точная оценка затрат: Разделение проекта на небольшие функции позволяет точно оценивать время и ресурсы на каждую задачу.</a:t>
          </a:r>
        </a:p>
      </dsp:txBody>
      <dsp:txXfrm>
        <a:off x="1386740" y="0"/>
        <a:ext cx="4785459" cy="1523007"/>
      </dsp:txXfrm>
    </dsp:sp>
    <dsp:sp modelId="{39B02783-3102-44F8-A4FC-FA67236C69D0}">
      <dsp:nvSpPr>
        <dsp:cNvPr id="0" name=""/>
        <dsp:cNvSpPr/>
      </dsp:nvSpPr>
      <dsp:spPr>
        <a:xfrm>
          <a:off x="152300" y="152300"/>
          <a:ext cx="1234440" cy="121840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8B56F-4CF9-44F0-A2A7-4DD58B3DEB8F}">
      <dsp:nvSpPr>
        <dsp:cNvPr id="0" name=""/>
        <dsp:cNvSpPr/>
      </dsp:nvSpPr>
      <dsp:spPr>
        <a:xfrm>
          <a:off x="0" y="1675308"/>
          <a:ext cx="6172199" cy="1523007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rgbClr val="5F62C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Гибкость и адаптивность: FDD легко приспосабливается к изменениям в требованиях и позволяет оперативно корректировать планы.</a:t>
          </a:r>
        </a:p>
      </dsp:txBody>
      <dsp:txXfrm>
        <a:off x="1386740" y="1675308"/>
        <a:ext cx="4785459" cy="1523007"/>
      </dsp:txXfrm>
    </dsp:sp>
    <dsp:sp modelId="{65580396-98BC-49AA-A10B-A566613B5E83}">
      <dsp:nvSpPr>
        <dsp:cNvPr id="0" name=""/>
        <dsp:cNvSpPr/>
      </dsp:nvSpPr>
      <dsp:spPr>
        <a:xfrm>
          <a:off x="152300" y="1827609"/>
          <a:ext cx="1234440" cy="121840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D95A1-108A-46A8-BB4E-A5BC67AB765D}">
      <dsp:nvSpPr>
        <dsp:cNvPr id="0" name=""/>
        <dsp:cNvSpPr/>
      </dsp:nvSpPr>
      <dsp:spPr>
        <a:xfrm>
          <a:off x="0" y="3350617"/>
          <a:ext cx="6172199" cy="1523007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rgbClr val="5660B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Повышение качества: Постоянное внимание к архитектуре и дизайну гарантирует, что конечный продукт будет масштабируемым и надёжным.</a:t>
          </a:r>
        </a:p>
      </dsp:txBody>
      <dsp:txXfrm>
        <a:off x="1386740" y="3350617"/>
        <a:ext cx="4785459" cy="1523007"/>
      </dsp:txXfrm>
    </dsp:sp>
    <dsp:sp modelId="{FAF31077-6017-4A63-8D1A-893229AE4648}">
      <dsp:nvSpPr>
        <dsp:cNvPr id="0" name=""/>
        <dsp:cNvSpPr/>
      </dsp:nvSpPr>
      <dsp:spPr>
        <a:xfrm>
          <a:off x="152300" y="3502917"/>
          <a:ext cx="1234440" cy="121840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156D4-BEF9-4096-B792-F24DD34F77C2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94D51-1F7A-4B36-9B8A-F4D8A2788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5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E1D8-0560-90E5-503F-363E8A368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9B6B0E-5807-4913-AC19-77DCC2034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CF72A0-49D7-24AC-1A3B-4711AD33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FF6E-AEBF-4355-BAE8-62A3A9EE8DA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F8ACD4-B596-6BFF-F3AB-FB7698E1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E22E54-9124-C8B6-223C-83521C48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2A02-A05C-4811-92D0-8E0762269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80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241DE-53E6-E46D-13F1-B9AD3585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6B67AB-3CB6-F4C7-C3B6-00D771654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7CFCD2-D1E9-AE5A-5FA2-93CE9009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FF6E-AEBF-4355-BAE8-62A3A9EE8DA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66039C-B160-E32F-ADD4-7CF1ACAD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A7F5C2-919B-D4E9-ED7A-0D78899F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2A02-A05C-4811-92D0-8E0762269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91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4A5844-62C2-BB2F-2ABC-2DC075FD9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3963F5-36AB-72ED-5298-ED5FF7F67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C2FAC5-A4C7-F8D6-8179-72C38655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FF6E-AEBF-4355-BAE8-62A3A9EE8DA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EFA42A-7F64-253E-C997-70032FEB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85EA95-3D6B-CD6B-50AB-DEB57948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2A02-A05C-4811-92D0-8E0762269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6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7F577-838F-8989-21E7-791D132B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17D91D-20E4-2CCD-3B53-DBE8CAB7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D94822-F1A7-CB10-3B07-55C86B88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FF6E-AEBF-4355-BAE8-62A3A9EE8DA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29A586-F5EA-252B-A3EA-EA911507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7B583-B295-8644-0878-87E1A783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2A02-A05C-4811-92D0-8E0762269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4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12B2E-F9FF-AF59-EF9C-AF1BEDF1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0AD33D-47CE-4979-9955-B1D485F34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C4BE2A-676E-56A4-0AB6-E35986DD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FF6E-AEBF-4355-BAE8-62A3A9EE8DA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36BB22-5CE0-F1C5-3759-06893374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96B8D0-FEDC-0C58-059C-C4D921AC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2A02-A05C-4811-92D0-8E0762269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61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9FDC5-3159-B620-2DE8-1DC8A779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85169E-7370-08B3-B2C7-A47F9F9E2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3A4656-E415-6305-7036-73441CBBB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A6223D-4F9A-4D33-39B6-1E00E5E2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FF6E-AEBF-4355-BAE8-62A3A9EE8DA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F3C000-B966-4669-1E22-02DD5AB8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C599C7-F5B5-C22E-99BB-A30DDEAB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2A02-A05C-4811-92D0-8E0762269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3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059AD-F340-91E8-19B9-29E64C51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0B6800-740D-5A6C-8900-57072E9D8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08B661-440F-52C0-9F02-880DC839E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AC2277-44F5-51E4-52B4-C40985D58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BCFB94-5488-E941-E1BC-E10CA8464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8008C1-DB52-888C-2154-23C593D0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FF6E-AEBF-4355-BAE8-62A3A9EE8DA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F1D1B7-5DBA-2570-C5E3-670AEF9F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68CF46-D069-F11A-B373-1D23ADF5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2A02-A05C-4811-92D0-8E0762269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38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C274D-068A-E457-0F50-6A6166D0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05611F-4227-CA7A-EF8B-5052874D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FF6E-AEBF-4355-BAE8-62A3A9EE8DA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4E6083-336D-0029-43F1-AF543D72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808FA7-002E-9689-EF58-87FCB4B6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2A02-A05C-4811-92D0-8E0762269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16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283C081-11D6-3467-05A3-665346D0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FF6E-AEBF-4355-BAE8-62A3A9EE8DA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58D1CC-1239-D1CB-42AF-7A5EC420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6298A0-B9E1-8339-22C3-074B0BD8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2A02-A05C-4811-92D0-8E0762269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06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ACE4F-892C-1C9D-7332-4F077A13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72C8B2-DE45-C361-B25B-9C81506C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113A4E-8A92-FFD5-FBFD-4FA5E8AF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CDC1D0-D4E2-D2CA-1033-3E0BEEDA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FF6E-AEBF-4355-BAE8-62A3A9EE8DA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532235-DA05-4225-EADF-7EB56FED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ACAA89-ACF0-E04B-61C8-BFF44F55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2A02-A05C-4811-92D0-8E0762269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89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0B525-8184-A2EC-A013-AABA7EFC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C29A082-FB29-095F-135A-6450D6EA1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27BF26-D8A6-79AF-BBE7-4DF164511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6A0353-A0CE-F4E8-D525-BF8CAEA5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FF6E-AEBF-4355-BAE8-62A3A9EE8DA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81E929-D8AD-E6C2-183A-5DD3E197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A2022E-4ABB-8B6A-BE13-E8185A23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2A02-A05C-4811-92D0-8E0762269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52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34560-F377-8901-14A6-2DB462AA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A2AC25-EE85-7085-4ADB-8C4DB88AE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F66B8D-D147-ADCE-16C5-A64D044F4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C1FF6E-AEBF-4355-BAE8-62A3A9EE8DA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3481E1-896A-EFF2-8E5B-AD4014510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20DAF7-4174-BE99-3E30-6958F9989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312A02-A05C-4811-92D0-8E0762269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25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8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15.svg"/><Relationship Id="rId4" Type="http://schemas.openxmlformats.org/officeDocument/2006/relationships/diagramData" Target="../diagrams/data5.xml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0.svg"/><Relationship Id="rId7" Type="http://schemas.openxmlformats.org/officeDocument/2006/relationships/diagramColors" Target="../diagrams/colors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0.svg"/><Relationship Id="rId7" Type="http://schemas.openxmlformats.org/officeDocument/2006/relationships/diagramLayout" Target="../diagrams/layout1.xml"/><Relationship Id="rId12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1.xml"/><Relationship Id="rId11" Type="http://schemas.openxmlformats.org/officeDocument/2006/relationships/image" Target="../media/image11.png"/><Relationship Id="rId5" Type="http://schemas.openxmlformats.org/officeDocument/2006/relationships/image" Target="../media/image8.svg"/><Relationship Id="rId10" Type="http://schemas.microsoft.com/office/2007/relationships/diagramDrawing" Target="../diagrams/drawing1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2.svg"/><Relationship Id="rId4" Type="http://schemas.openxmlformats.org/officeDocument/2006/relationships/diagramData" Target="../diagrams/data2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221727"/>
            </a:gs>
            <a:gs pos="75000">
              <a:srgbClr val="5C3E64"/>
            </a:gs>
            <a:gs pos="21000">
              <a:schemeClr val="bg2">
                <a:lumMod val="10000"/>
              </a:schemeClr>
            </a:gs>
            <a:gs pos="100000">
              <a:srgbClr val="55369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35602-8C84-5B6D-4F0B-6D6C83F45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Feature-Driven Development (FDD) – Agile </a:t>
            </a:r>
            <a:r>
              <a:rPr lang="ru-RU" dirty="0">
                <a:solidFill>
                  <a:schemeClr val="bg2"/>
                </a:solidFill>
              </a:rPr>
              <a:t>подход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73E4A9-D8DC-5D95-9C7B-A9F655473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2"/>
                </a:solidFill>
              </a:rPr>
              <a:t>Выполнили студенты: Бадамшина Аделина, </a:t>
            </a:r>
            <a:r>
              <a:rPr lang="ru-RU" dirty="0" err="1">
                <a:solidFill>
                  <a:schemeClr val="bg2"/>
                </a:solidFill>
              </a:rPr>
              <a:t>Кильдибаева</a:t>
            </a:r>
            <a:r>
              <a:rPr lang="ru-RU" dirty="0">
                <a:solidFill>
                  <a:schemeClr val="bg2"/>
                </a:solidFill>
              </a:rPr>
              <a:t> Алина, Ибрагимов Денис</a:t>
            </a:r>
          </a:p>
          <a:p>
            <a:r>
              <a:rPr lang="ru-RU" dirty="0">
                <a:solidFill>
                  <a:schemeClr val="bg2"/>
                </a:solidFill>
              </a:rPr>
              <a:t>Группа: 22П-1</a:t>
            </a:r>
          </a:p>
          <a:p>
            <a:r>
              <a:rPr lang="ru-RU" dirty="0">
                <a:solidFill>
                  <a:schemeClr val="bg2"/>
                </a:solidFill>
              </a:rPr>
              <a:t>Преподаватель: Каримова Р.Ф.</a:t>
            </a:r>
          </a:p>
        </p:txBody>
      </p:sp>
    </p:spTree>
    <p:extLst>
      <p:ext uri="{BB962C8B-B14F-4D97-AF65-F5344CB8AC3E}">
        <p14:creationId xmlns:p14="http://schemas.microsoft.com/office/powerpoint/2010/main" val="317824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">
            <a:extLst>
              <a:ext uri="{FF2B5EF4-FFF2-40B4-BE49-F238E27FC236}">
                <a16:creationId xmlns:a16="http://schemas.microsoft.com/office/drawing/2014/main" id="{700BC69F-FC0E-7D0C-A3E2-3315AFE1BB62}"/>
              </a:ext>
            </a:extLst>
          </p:cNvPr>
          <p:cNvSpPr/>
          <p:nvPr/>
        </p:nvSpPr>
        <p:spPr>
          <a:xfrm rot="16200000" flipV="1">
            <a:off x="-2469861" y="-2276353"/>
            <a:ext cx="8558066" cy="8573655"/>
          </a:xfrm>
          <a:custGeom>
            <a:avLst/>
            <a:gdLst/>
            <a:ahLst/>
            <a:cxnLst/>
            <a:rect l="l" t="t" r="r" b="b"/>
            <a:pathLst>
              <a:path w="8558066" h="8573655">
                <a:moveTo>
                  <a:pt x="0" y="8573655"/>
                </a:moveTo>
                <a:lnTo>
                  <a:pt x="8558067" y="8573655"/>
                </a:lnTo>
                <a:lnTo>
                  <a:pt x="8558067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BB550F3-9A1F-0FAA-BB35-1F0D382478C0}"/>
              </a:ext>
            </a:extLst>
          </p:cNvPr>
          <p:cNvSpPr/>
          <p:nvPr/>
        </p:nvSpPr>
        <p:spPr>
          <a:xfrm flipV="1">
            <a:off x="7242278" y="3627397"/>
            <a:ext cx="5653784" cy="5653784"/>
          </a:xfrm>
          <a:custGeom>
            <a:avLst/>
            <a:gdLst/>
            <a:ahLst/>
            <a:cxnLst/>
            <a:rect l="l" t="t" r="r" b="b"/>
            <a:pathLst>
              <a:path w="5653784" h="5653784">
                <a:moveTo>
                  <a:pt x="0" y="5653783"/>
                </a:moveTo>
                <a:lnTo>
                  <a:pt x="5653783" y="5653783"/>
                </a:lnTo>
                <a:lnTo>
                  <a:pt x="5653783" y="0"/>
                </a:lnTo>
                <a:lnTo>
                  <a:pt x="0" y="0"/>
                </a:lnTo>
                <a:lnTo>
                  <a:pt x="0" y="565378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CB99A6D-5AE9-B8BA-A6AF-585ABCE4E719}"/>
              </a:ext>
            </a:extLst>
          </p:cNvPr>
          <p:cNvSpPr/>
          <p:nvPr/>
        </p:nvSpPr>
        <p:spPr>
          <a:xfrm>
            <a:off x="2604852" y="2184296"/>
            <a:ext cx="7102234" cy="3919473"/>
          </a:xfrm>
          <a:prstGeom prst="roundRect">
            <a:avLst/>
          </a:prstGeom>
          <a:solidFill>
            <a:srgbClr val="573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013EB67-B8BB-A4D3-D680-B620DE28B4B0}"/>
              </a:ext>
            </a:extLst>
          </p:cNvPr>
          <p:cNvSpPr/>
          <p:nvPr/>
        </p:nvSpPr>
        <p:spPr>
          <a:xfrm>
            <a:off x="2393474" y="2010475"/>
            <a:ext cx="7102234" cy="3919473"/>
          </a:xfrm>
          <a:prstGeom prst="roundRect">
            <a:avLst/>
          </a:prstGeom>
          <a:solidFill>
            <a:srgbClr val="5F62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C755A-52C5-F7A0-C0CF-B72BB7AA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522" y="712639"/>
            <a:ext cx="7404894" cy="844381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Этап 3 – Планирование по Функциям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BA4F04-427F-C983-A5D1-0B51CB74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66936" y="2278571"/>
            <a:ext cx="5955310" cy="3383280"/>
          </a:xfrm>
        </p:spPr>
        <p:txBody>
          <a:bodyPr>
            <a:noAutofit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</a:rPr>
              <a:t>На этапе планирования происходит расстановка приоритетов и назначение команд для реализации каждой функции. Команда определяет, какие функции следует разработать в первую очередь, исходя из их важности для бизнеса. Планирование включает распределение ресурсов, оценку сроков и установление четких сроков выполнения. Благодаря этому этапу, проект получает четкую структуру и план действий, что снижает риск срывов сроков и позволяет своевременно реагировать на изменения.</a:t>
            </a:r>
          </a:p>
        </p:txBody>
      </p:sp>
    </p:spTree>
    <p:extLst>
      <p:ext uri="{BB962C8B-B14F-4D97-AF65-F5344CB8AC3E}">
        <p14:creationId xmlns:p14="http://schemas.microsoft.com/office/powerpoint/2010/main" val="300568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">
            <a:extLst>
              <a:ext uri="{FF2B5EF4-FFF2-40B4-BE49-F238E27FC236}">
                <a16:creationId xmlns:a16="http://schemas.microsoft.com/office/drawing/2014/main" id="{D537E7F0-1CF5-DB82-A1D2-EAEE2C027C2A}"/>
              </a:ext>
            </a:extLst>
          </p:cNvPr>
          <p:cNvSpPr/>
          <p:nvPr/>
        </p:nvSpPr>
        <p:spPr>
          <a:xfrm rot="10800000" flipH="1">
            <a:off x="5861234" y="-2439242"/>
            <a:ext cx="9230263" cy="9247076"/>
          </a:xfrm>
          <a:custGeom>
            <a:avLst/>
            <a:gdLst/>
            <a:ahLst/>
            <a:cxnLst/>
            <a:rect l="l" t="t" r="r" b="b"/>
            <a:pathLst>
              <a:path w="10458860" h="10477911">
                <a:moveTo>
                  <a:pt x="10458860" y="0"/>
                </a:moveTo>
                <a:lnTo>
                  <a:pt x="0" y="0"/>
                </a:lnTo>
                <a:lnTo>
                  <a:pt x="0" y="10477911"/>
                </a:lnTo>
                <a:lnTo>
                  <a:pt x="10458860" y="10477911"/>
                </a:lnTo>
                <a:lnTo>
                  <a:pt x="104588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212711D-320A-51AC-A006-F2A0F4AF80BE}"/>
              </a:ext>
            </a:extLst>
          </p:cNvPr>
          <p:cNvSpPr/>
          <p:nvPr/>
        </p:nvSpPr>
        <p:spPr>
          <a:xfrm rot="7457633">
            <a:off x="-682087" y="3767316"/>
            <a:ext cx="5020546" cy="5020546"/>
          </a:xfrm>
          <a:custGeom>
            <a:avLst/>
            <a:gdLst/>
            <a:ahLst/>
            <a:cxnLst/>
            <a:rect l="l" t="t" r="r" b="b"/>
            <a:pathLst>
              <a:path w="7672410" h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effectLst>
            <a:outerShdw blurRad="50800" dist="50800" sx="1000" sy="1000" algn="ctr" rotWithShape="0">
              <a:srgbClr val="00000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EC6C2FD-CA94-CABE-6B44-EEA10B87D8E8}"/>
              </a:ext>
            </a:extLst>
          </p:cNvPr>
          <p:cNvSpPr/>
          <p:nvPr/>
        </p:nvSpPr>
        <p:spPr>
          <a:xfrm>
            <a:off x="2604852" y="2184296"/>
            <a:ext cx="7102234" cy="3919473"/>
          </a:xfrm>
          <a:prstGeom prst="roundRect">
            <a:avLst/>
          </a:prstGeom>
          <a:solidFill>
            <a:srgbClr val="573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B387A36-2FB2-6B4E-FFF8-E7C7E0EE8C75}"/>
              </a:ext>
            </a:extLst>
          </p:cNvPr>
          <p:cNvSpPr/>
          <p:nvPr/>
        </p:nvSpPr>
        <p:spPr>
          <a:xfrm>
            <a:off x="2393474" y="2010475"/>
            <a:ext cx="7102234" cy="3919473"/>
          </a:xfrm>
          <a:prstGeom prst="roundRect">
            <a:avLst/>
          </a:prstGeom>
          <a:solidFill>
            <a:srgbClr val="5F62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002D3-ACFB-4FC8-E849-4DE83A8B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934" y="989012"/>
            <a:ext cx="6140132" cy="77724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Этап 4 – Дизайн по Функциям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319173-F990-2B8B-0236-8A0B03426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4045" y="2466002"/>
            <a:ext cx="6201092" cy="3811588"/>
          </a:xfrm>
        </p:spPr>
        <p:txBody>
          <a:bodyPr>
            <a:noAutofit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</a:rPr>
              <a:t>Дизайн каждого элемента FDD проводится с использованием UML-диаграмм, что позволяет визуально представить архитектуру и взаимодействие компонентов. На этом этапе команда разрабатывает подробные проектные решения для каждой функции, определяя последовательность операций и взаимодействие между классами. Подробное проектирование помогает обнаружить потенциальные проблемы на ранних стадиях и обеспечить высокое качество будущего кода.</a:t>
            </a:r>
          </a:p>
        </p:txBody>
      </p:sp>
    </p:spTree>
    <p:extLst>
      <p:ext uri="{BB962C8B-B14F-4D97-AF65-F5344CB8AC3E}">
        <p14:creationId xmlns:p14="http://schemas.microsoft.com/office/powerpoint/2010/main" val="288885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>
            <a:extLst>
              <a:ext uri="{FF2B5EF4-FFF2-40B4-BE49-F238E27FC236}">
                <a16:creationId xmlns:a16="http://schemas.microsoft.com/office/drawing/2014/main" id="{55632D56-A4A5-42E3-DEAD-75E006C6CFC3}"/>
              </a:ext>
            </a:extLst>
          </p:cNvPr>
          <p:cNvSpPr/>
          <p:nvPr/>
        </p:nvSpPr>
        <p:spPr>
          <a:xfrm rot="574708" flipH="1" flipV="1">
            <a:off x="-340508" y="-167954"/>
            <a:ext cx="3697120" cy="3697120"/>
          </a:xfrm>
          <a:custGeom>
            <a:avLst/>
            <a:gdLst/>
            <a:ahLst/>
            <a:cxnLst/>
            <a:rect l="l" t="t" r="r" b="b"/>
            <a:pathLst>
              <a:path w="2750861" h="2750861">
                <a:moveTo>
                  <a:pt x="2750862" y="2750862"/>
                </a:moveTo>
                <a:lnTo>
                  <a:pt x="0" y="2750862"/>
                </a:lnTo>
                <a:lnTo>
                  <a:pt x="0" y="0"/>
                </a:lnTo>
                <a:lnTo>
                  <a:pt x="2750862" y="0"/>
                </a:lnTo>
                <a:lnTo>
                  <a:pt x="2750862" y="275086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7B5A648A-1E02-0F87-AAC9-D8C16392966D}"/>
              </a:ext>
            </a:extLst>
          </p:cNvPr>
          <p:cNvSpPr/>
          <p:nvPr/>
        </p:nvSpPr>
        <p:spPr>
          <a:xfrm rot="7457633">
            <a:off x="5753680" y="523856"/>
            <a:ext cx="7281281" cy="7281281"/>
          </a:xfrm>
          <a:custGeom>
            <a:avLst/>
            <a:gdLst/>
            <a:ahLst/>
            <a:cxnLst/>
            <a:rect l="l" t="t" r="r" b="b"/>
            <a:pathLst>
              <a:path w="7672410" h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effectLst>
            <a:outerShdw blurRad="50800" dist="50800" sx="1000" sy="1000" algn="ctr" rotWithShape="0">
              <a:srgbClr val="00000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692999B-374A-3C50-DF2F-0CBF1665E5AD}"/>
              </a:ext>
            </a:extLst>
          </p:cNvPr>
          <p:cNvSpPr/>
          <p:nvPr/>
        </p:nvSpPr>
        <p:spPr>
          <a:xfrm>
            <a:off x="2604852" y="2184296"/>
            <a:ext cx="7102234" cy="3919473"/>
          </a:xfrm>
          <a:prstGeom prst="roundRect">
            <a:avLst/>
          </a:prstGeom>
          <a:solidFill>
            <a:srgbClr val="573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8F278B7-2029-03EA-A919-491A390404A2}"/>
              </a:ext>
            </a:extLst>
          </p:cNvPr>
          <p:cNvSpPr/>
          <p:nvPr/>
        </p:nvSpPr>
        <p:spPr>
          <a:xfrm>
            <a:off x="2393474" y="2010475"/>
            <a:ext cx="7102234" cy="3919473"/>
          </a:xfrm>
          <a:prstGeom prst="roundRect">
            <a:avLst/>
          </a:prstGeom>
          <a:solidFill>
            <a:srgbClr val="5F62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240FF-FB24-034C-F481-9D4C0D93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004" y="627286"/>
            <a:ext cx="6937991" cy="723452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Этап 5 – Разработка по Функциям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950359-D301-627B-CA31-D5AB83A26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97680" y="2258703"/>
            <a:ext cx="6260259" cy="3811588"/>
          </a:xfrm>
        </p:spPr>
        <p:txBody>
          <a:bodyPr>
            <a:noAutofit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</a:rPr>
              <a:t>Этап разработки включает непосредственно программирование, тестирование и интеграцию функций в систему. Каждая функция проходит цикл кодирования, внутреннего тестирования и проверки качества. Регулярные сборки и интеграция позволяют своевременно выявлять и исправлять ошибки, что повышает надежность и стабильность конечного продукта. Этот итеративный подход позволяет быстро реагировать на изменения требований и обеспечивать постоянное улучшение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65721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3">
            <a:extLst>
              <a:ext uri="{FF2B5EF4-FFF2-40B4-BE49-F238E27FC236}">
                <a16:creationId xmlns:a16="http://schemas.microsoft.com/office/drawing/2014/main" id="{3EBDCC69-C59E-589A-0A90-7AC7E7FC0709}"/>
              </a:ext>
            </a:extLst>
          </p:cNvPr>
          <p:cNvSpPr/>
          <p:nvPr/>
        </p:nvSpPr>
        <p:spPr>
          <a:xfrm>
            <a:off x="-491267" y="-317535"/>
            <a:ext cx="6879700" cy="6879700"/>
          </a:xfrm>
          <a:custGeom>
            <a:avLst/>
            <a:gdLst/>
            <a:ahLst/>
            <a:cxnLst/>
            <a:rect l="l" t="t" r="r" b="b"/>
            <a:pathLst>
              <a:path w="7672410" h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effectLst>
            <a:outerShdw blurRad="431800" dist="50800" sx="1000" sy="1000" algn="ctr" rotWithShape="0">
              <a:srgbClr val="000000">
                <a:alpha val="3000"/>
              </a:srgbClr>
            </a:outerShdw>
            <a:reflection blurRad="88900" stA="54000" endPos="65000" dist="88900" dir="5400000" sy="-100000" algn="bl" rotWithShape="0"/>
          </a:effectLst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350CC-C00F-A8E6-FC06-0B4F02F8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61" y="2311316"/>
            <a:ext cx="4280851" cy="1303882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Роли в FDD – Часть 1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3A7182E4-714C-0BB7-04B9-901EBF438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68994"/>
              </p:ext>
            </p:extLst>
          </p:nvPr>
        </p:nvGraphicFramePr>
        <p:xfrm>
          <a:off x="5041995" y="2311316"/>
          <a:ext cx="6059897" cy="346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948CA8-3F0D-8ACE-E94C-28B53B8DF8A2}"/>
              </a:ext>
            </a:extLst>
          </p:cNvPr>
          <p:cNvSpPr txBox="1"/>
          <p:nvPr/>
        </p:nvSpPr>
        <p:spPr>
          <a:xfrm>
            <a:off x="5041995" y="989704"/>
            <a:ext cx="67591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Успех методологии FDD во многом зависит от четкого распределения ролей. На первом этапе выделяются следующие ключевые роли: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2886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>
            <a:extLst>
              <a:ext uri="{FF2B5EF4-FFF2-40B4-BE49-F238E27FC236}">
                <a16:creationId xmlns:a16="http://schemas.microsoft.com/office/drawing/2014/main" id="{BCB880DF-8C94-32E0-2230-22FFFE8DCB9B}"/>
              </a:ext>
            </a:extLst>
          </p:cNvPr>
          <p:cNvSpPr/>
          <p:nvPr/>
        </p:nvSpPr>
        <p:spPr>
          <a:xfrm flipV="1">
            <a:off x="-521875" y="-815712"/>
            <a:ext cx="7346424" cy="7346424"/>
          </a:xfrm>
          <a:custGeom>
            <a:avLst/>
            <a:gdLst/>
            <a:ahLst/>
            <a:cxnLst/>
            <a:rect l="l" t="t" r="r" b="b"/>
            <a:pathLst>
              <a:path w="5653784" h="5653784">
                <a:moveTo>
                  <a:pt x="0" y="5653783"/>
                </a:moveTo>
                <a:lnTo>
                  <a:pt x="5653783" y="5653783"/>
                </a:lnTo>
                <a:lnTo>
                  <a:pt x="5653783" y="0"/>
                </a:lnTo>
                <a:lnTo>
                  <a:pt x="0" y="0"/>
                </a:lnTo>
                <a:lnTo>
                  <a:pt x="0" y="56537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effectLst>
            <a:reflection blurRad="139700" stA="88000" endPos="38000" dist="203200" dir="5400000" sy="-100000" algn="bl" rotWithShape="0"/>
          </a:effectLst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BDDBB-57F5-C2F3-4796-63B2E204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37" y="2057400"/>
            <a:ext cx="4343400" cy="1600200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Роли в FDD – Часть 2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B1877F-6219-F196-2349-70CC811DC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74859" y="230991"/>
            <a:ext cx="4377882" cy="677414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Продолжая обзор ролей, отметим:</a:t>
            </a: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149E4955-4567-03CC-1124-BDAEF40B9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412831"/>
              </p:ext>
            </p:extLst>
          </p:nvPr>
        </p:nvGraphicFramePr>
        <p:xfrm>
          <a:off x="5774859" y="1145894"/>
          <a:ext cx="6172200" cy="4372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301267C-AC7E-A2C5-4DD9-E46A1AB8E948}"/>
              </a:ext>
            </a:extLst>
          </p:cNvPr>
          <p:cNvSpPr txBox="1"/>
          <p:nvPr/>
        </p:nvSpPr>
        <p:spPr>
          <a:xfrm>
            <a:off x="6852128" y="5226784"/>
            <a:ext cx="53398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Четкое распределение обязанностей способствует высокой эффективности работы команды и минимизирует риск возникновения ошибок.</a:t>
            </a:r>
          </a:p>
          <a:p>
            <a:endParaRPr lang="ru-RU" sz="2000" dirty="0"/>
          </a:p>
        </p:txBody>
      </p:sp>
      <p:pic>
        <p:nvPicPr>
          <p:cNvPr id="11" name="Рисунок 10" descr="Комментарий &quot;Важно&quot; со сплошной заливкой">
            <a:extLst>
              <a:ext uri="{FF2B5EF4-FFF2-40B4-BE49-F238E27FC236}">
                <a16:creationId xmlns:a16="http://schemas.microsoft.com/office/drawing/2014/main" id="{8F8B2E67-AAB8-B335-3BC2-9FAA18F3C5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68923" y="5303293"/>
            <a:ext cx="1155626" cy="115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0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">
            <a:extLst>
              <a:ext uri="{FF2B5EF4-FFF2-40B4-BE49-F238E27FC236}">
                <a16:creationId xmlns:a16="http://schemas.microsoft.com/office/drawing/2014/main" id="{84FD413F-DF51-27B0-6EFB-7A28027BF571}"/>
              </a:ext>
            </a:extLst>
          </p:cNvPr>
          <p:cNvSpPr/>
          <p:nvPr/>
        </p:nvSpPr>
        <p:spPr>
          <a:xfrm rot="10800000" flipH="1">
            <a:off x="7757685" y="-877797"/>
            <a:ext cx="5412285" cy="5422143"/>
          </a:xfrm>
          <a:custGeom>
            <a:avLst/>
            <a:gdLst/>
            <a:ahLst/>
            <a:cxnLst/>
            <a:rect l="l" t="t" r="r" b="b"/>
            <a:pathLst>
              <a:path w="10458860" h="10477911">
                <a:moveTo>
                  <a:pt x="10458860" y="0"/>
                </a:moveTo>
                <a:lnTo>
                  <a:pt x="0" y="0"/>
                </a:lnTo>
                <a:lnTo>
                  <a:pt x="0" y="10477911"/>
                </a:lnTo>
                <a:lnTo>
                  <a:pt x="10458860" y="10477911"/>
                </a:lnTo>
                <a:lnTo>
                  <a:pt x="104588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3426E-C368-071D-CABA-4828C6A0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017" y="2549563"/>
            <a:ext cx="3879233" cy="1244289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Преимущества </a:t>
            </a:r>
            <a:r>
              <a:rPr lang="en-US" sz="3600" dirty="0">
                <a:solidFill>
                  <a:schemeClr val="bg1"/>
                </a:solidFill>
              </a:rPr>
              <a:t>FDD – </a:t>
            </a:r>
            <a:r>
              <a:rPr lang="ru-RU" sz="3600" dirty="0">
                <a:solidFill>
                  <a:schemeClr val="bg1"/>
                </a:solidFill>
              </a:rPr>
              <a:t>Часть 1</a:t>
            </a: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F31BFE63-5CD6-9BBB-C7AE-08A606E2D2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0821087"/>
              </p:ext>
            </p:extLst>
          </p:nvPr>
        </p:nvGraphicFramePr>
        <p:xfrm>
          <a:off x="210750" y="1743173"/>
          <a:ext cx="7174659" cy="4453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C30D00-703E-3625-57D5-8D7CB362EEDB}"/>
              </a:ext>
            </a:extLst>
          </p:cNvPr>
          <p:cNvSpPr txBox="1"/>
          <p:nvPr/>
        </p:nvSpPr>
        <p:spPr>
          <a:xfrm>
            <a:off x="210750" y="1002278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FDD обладает рядом существенных преимуществ: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9337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>
            <a:extLst>
              <a:ext uri="{FF2B5EF4-FFF2-40B4-BE49-F238E27FC236}">
                <a16:creationId xmlns:a16="http://schemas.microsoft.com/office/drawing/2014/main" id="{54F81FD9-DA22-6912-1344-91C4E2823182}"/>
              </a:ext>
            </a:extLst>
          </p:cNvPr>
          <p:cNvSpPr/>
          <p:nvPr/>
        </p:nvSpPr>
        <p:spPr>
          <a:xfrm rot="16200000" flipV="1">
            <a:off x="-534233" y="-282363"/>
            <a:ext cx="4595447" cy="4603818"/>
          </a:xfrm>
          <a:custGeom>
            <a:avLst/>
            <a:gdLst/>
            <a:ahLst/>
            <a:cxnLst/>
            <a:rect l="l" t="t" r="r" b="b"/>
            <a:pathLst>
              <a:path w="8558066" h="8573655">
                <a:moveTo>
                  <a:pt x="0" y="8573655"/>
                </a:moveTo>
                <a:lnTo>
                  <a:pt x="8558067" y="8573655"/>
                </a:lnTo>
                <a:lnTo>
                  <a:pt x="8558067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C65D0-9785-123A-F361-AD96101C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20" y="2312384"/>
            <a:ext cx="3932237" cy="16002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Преимущества </a:t>
            </a:r>
            <a:r>
              <a:rPr lang="en-US" dirty="0">
                <a:solidFill>
                  <a:schemeClr val="bg1"/>
                </a:solidFill>
              </a:rPr>
              <a:t>FDD – </a:t>
            </a:r>
            <a:r>
              <a:rPr lang="ru-RU" dirty="0">
                <a:solidFill>
                  <a:schemeClr val="bg1"/>
                </a:solidFill>
              </a:rPr>
              <a:t>Часть 2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E0A3C13-4C37-4E18-8AF5-9C34C86F3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101813"/>
              </p:ext>
            </p:extLst>
          </p:nvPr>
        </p:nvGraphicFramePr>
        <p:xfrm>
          <a:off x="5180012" y="1475772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Текст 3">
            <a:extLst>
              <a:ext uri="{FF2B5EF4-FFF2-40B4-BE49-F238E27FC236}">
                <a16:creationId xmlns:a16="http://schemas.microsoft.com/office/drawing/2014/main" id="{BA80798D-8AD7-56D5-3A78-5745E7DD5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0012" y="558478"/>
            <a:ext cx="5248496" cy="917294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Дополнительные преимущества включают:</a:t>
            </a: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2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">
            <a:extLst>
              <a:ext uri="{FF2B5EF4-FFF2-40B4-BE49-F238E27FC236}">
                <a16:creationId xmlns:a16="http://schemas.microsoft.com/office/drawing/2014/main" id="{44ADE9F8-3E37-2219-A70B-60C696FD1617}"/>
              </a:ext>
            </a:extLst>
          </p:cNvPr>
          <p:cNvSpPr/>
          <p:nvPr/>
        </p:nvSpPr>
        <p:spPr>
          <a:xfrm flipV="1">
            <a:off x="1356505" y="2438272"/>
            <a:ext cx="3844195" cy="3844195"/>
          </a:xfrm>
          <a:custGeom>
            <a:avLst/>
            <a:gdLst/>
            <a:ahLst/>
            <a:cxnLst/>
            <a:rect l="l" t="t" r="r" b="b"/>
            <a:pathLst>
              <a:path w="5653784" h="5653784">
                <a:moveTo>
                  <a:pt x="0" y="5653783"/>
                </a:moveTo>
                <a:lnTo>
                  <a:pt x="5653783" y="5653783"/>
                </a:lnTo>
                <a:lnTo>
                  <a:pt x="5653783" y="0"/>
                </a:lnTo>
                <a:lnTo>
                  <a:pt x="0" y="0"/>
                </a:lnTo>
                <a:lnTo>
                  <a:pt x="0" y="56537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effectLst>
            <a:reflection blurRad="139700" stA="88000" endPos="38000" dist="203200" dir="5400000" sy="-100000" algn="bl" rotWithShape="0"/>
          </a:effectLst>
        </p:spPr>
        <p:txBody>
          <a:bodyPr/>
          <a:lstStyle/>
          <a:p>
            <a:endParaRPr lang="ru-RU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B0552792-BF65-C36E-121C-B68E312FD2A0}"/>
              </a:ext>
            </a:extLst>
          </p:cNvPr>
          <p:cNvSpPr/>
          <p:nvPr/>
        </p:nvSpPr>
        <p:spPr>
          <a:xfrm>
            <a:off x="-430307" y="3429000"/>
            <a:ext cx="2853467" cy="2853467"/>
          </a:xfrm>
          <a:custGeom>
            <a:avLst/>
            <a:gdLst/>
            <a:ahLst/>
            <a:cxnLst/>
            <a:rect l="l" t="t" r="r" b="b"/>
            <a:pathLst>
              <a:path w="7672410" h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effectLst>
            <a:outerShdw blurRad="431800" dist="50800" sx="1000" sy="1000" algn="ctr" rotWithShape="0">
              <a:srgbClr val="000000">
                <a:alpha val="3000"/>
              </a:srgbClr>
            </a:outerShdw>
            <a:reflection blurRad="88900" stA="54000" endPos="65000" dist="88900" dir="5400000" sy="-100000" algn="bl" rotWithShape="0"/>
          </a:effectLst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E52E4-4407-5C05-88F1-7DD07579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596490"/>
            <a:ext cx="8610600" cy="80010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Сравнение с Другими </a:t>
            </a:r>
            <a:r>
              <a:rPr lang="en-US" sz="3600" dirty="0">
                <a:solidFill>
                  <a:schemeClr val="bg1"/>
                </a:solidFill>
              </a:rPr>
              <a:t>Agile-</a:t>
            </a:r>
            <a:r>
              <a:rPr lang="ru-RU" sz="3600" dirty="0">
                <a:solidFill>
                  <a:schemeClr val="bg1"/>
                </a:solidFill>
              </a:rPr>
              <a:t>методологиями</a:t>
            </a:r>
          </a:p>
        </p:txBody>
      </p:sp>
      <p:pic>
        <p:nvPicPr>
          <p:cNvPr id="6" name="Объект 5" descr="Весы правосудия контур">
            <a:extLst>
              <a:ext uri="{FF2B5EF4-FFF2-40B4-BE49-F238E27FC236}">
                <a16:creationId xmlns:a16="http://schemas.microsoft.com/office/drawing/2014/main" id="{C37D2E74-BE94-C805-385D-7ADBCBEEE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6617" y="1257300"/>
            <a:ext cx="5092063" cy="509206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2EE373D8-0BEB-50B7-061A-B2BD4CF00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2148" y="1783079"/>
            <a:ext cx="6366829" cy="4566283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При сравнении FDD с другими </a:t>
            </a:r>
            <a:r>
              <a:rPr lang="ru-RU" sz="2000" dirty="0" err="1">
                <a:solidFill>
                  <a:schemeClr val="bg1"/>
                </a:solidFill>
              </a:rPr>
              <a:t>Agile</a:t>
            </a:r>
            <a:r>
              <a:rPr lang="ru-RU" sz="2000" dirty="0">
                <a:solidFill>
                  <a:schemeClr val="bg1"/>
                </a:solidFill>
              </a:rPr>
              <a:t>-методологиями, такими как </a:t>
            </a:r>
            <a:r>
              <a:rPr lang="ru-RU" sz="2000" dirty="0" err="1">
                <a:solidFill>
                  <a:schemeClr val="bg1"/>
                </a:solidFill>
              </a:rPr>
              <a:t>Scrum</a:t>
            </a:r>
            <a:r>
              <a:rPr lang="ru-RU" sz="2000" dirty="0">
                <a:solidFill>
                  <a:schemeClr val="bg1"/>
                </a:solidFill>
              </a:rPr>
              <a:t> или XP, можно выделить несколько отличий:</a:t>
            </a:r>
          </a:p>
          <a:p>
            <a:r>
              <a:rPr lang="ru-RU" sz="2000" dirty="0">
                <a:solidFill>
                  <a:schemeClr val="bg1"/>
                </a:solidFill>
              </a:rPr>
              <a:t>•  Структурированность: FDD имеет </a:t>
            </a:r>
            <a:r>
              <a:rPr lang="ru-RU" sz="2000">
                <a:solidFill>
                  <a:schemeClr val="bg1"/>
                </a:solidFill>
              </a:rPr>
              <a:t>более четкое </a:t>
            </a:r>
            <a:r>
              <a:rPr lang="ru-RU" sz="2000" dirty="0">
                <a:solidFill>
                  <a:schemeClr val="bg1"/>
                </a:solidFill>
              </a:rPr>
              <a:t>распределение ролей и этапов разработки, что подходит для крупных проектов.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•  Фокус на архитектуре: В отличие от XP, FDD уделяет больше внимания предварительному проектированию и моделированию.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•  Регулярные итерации: Как и в </a:t>
            </a:r>
            <a:r>
              <a:rPr lang="ru-RU" sz="2000" dirty="0" err="1">
                <a:solidFill>
                  <a:schemeClr val="bg1"/>
                </a:solidFill>
              </a:rPr>
              <a:t>Scrum</a:t>
            </a:r>
            <a:r>
              <a:rPr lang="ru-RU" sz="2000" dirty="0">
                <a:solidFill>
                  <a:schemeClr val="bg1"/>
                </a:solidFill>
              </a:rPr>
              <a:t>, в FDD используются короткие итерации, однако процесс построен вокруг функций, а не только спринтов.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3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">
            <a:extLst>
              <a:ext uri="{FF2B5EF4-FFF2-40B4-BE49-F238E27FC236}">
                <a16:creationId xmlns:a16="http://schemas.microsoft.com/office/drawing/2014/main" id="{0D961804-E0CF-2C9A-B279-C759C08ADEAD}"/>
              </a:ext>
            </a:extLst>
          </p:cNvPr>
          <p:cNvSpPr/>
          <p:nvPr/>
        </p:nvSpPr>
        <p:spPr>
          <a:xfrm>
            <a:off x="-132057" y="672809"/>
            <a:ext cx="4963137" cy="4963137"/>
          </a:xfrm>
          <a:custGeom>
            <a:avLst/>
            <a:gdLst/>
            <a:ahLst/>
            <a:cxnLst/>
            <a:rect l="l" t="t" r="r" b="b"/>
            <a:pathLst>
              <a:path w="7672410" h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effectLst>
            <a:outerShdw blurRad="431800" dist="50800" sx="1000" sy="1000" algn="ctr" rotWithShape="0">
              <a:srgbClr val="000000">
                <a:alpha val="3000"/>
              </a:srgbClr>
            </a:outerShdw>
            <a:reflection endPos="0" dir="5400000" sy="-100000" algn="bl" rotWithShape="0"/>
          </a:effectLst>
        </p:spPr>
        <p:txBody>
          <a:bodyPr/>
          <a:lstStyle/>
          <a:p>
            <a:endParaRPr lang="ru-RU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5F99A609-CEBF-3025-3DFE-086C00034C3C}"/>
              </a:ext>
            </a:extLst>
          </p:cNvPr>
          <p:cNvSpPr/>
          <p:nvPr/>
        </p:nvSpPr>
        <p:spPr>
          <a:xfrm flipV="1">
            <a:off x="7596553" y="0"/>
            <a:ext cx="4595447" cy="4603818"/>
          </a:xfrm>
          <a:custGeom>
            <a:avLst/>
            <a:gdLst/>
            <a:ahLst/>
            <a:cxnLst/>
            <a:rect l="l" t="t" r="r" b="b"/>
            <a:pathLst>
              <a:path w="8558066" h="8573655">
                <a:moveTo>
                  <a:pt x="0" y="8573655"/>
                </a:moveTo>
                <a:lnTo>
                  <a:pt x="8558067" y="8573655"/>
                </a:lnTo>
                <a:lnTo>
                  <a:pt x="8558067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80582-B3BD-C78D-E597-0C57021A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2240281"/>
            <a:ext cx="4527868" cy="1813560"/>
          </a:xfr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Роль Объектно-Ориентированного Дизайна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761DAA-73EF-F465-20B1-9EB47F45C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349" y="1124585"/>
            <a:ext cx="6172200" cy="48736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FDD опирается на принципы объектно-ориентированного проектирования. Использование UML-диаграмм позволяет визуализировать архитектуру системы, определить классы, их свойства и взаимосвязи. Такая детализация помогает создать гибкую и поддерживаемую структуру, в которой каждая функция имеет свою чётко определённую ответственность, а разработчики могут легко ориентироваться в большом объёме кода.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50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>
            <a:extLst>
              <a:ext uri="{FF2B5EF4-FFF2-40B4-BE49-F238E27FC236}">
                <a16:creationId xmlns:a16="http://schemas.microsoft.com/office/drawing/2014/main" id="{5FC9891A-65EE-7D56-3F58-C8F1AE2A7F65}"/>
              </a:ext>
            </a:extLst>
          </p:cNvPr>
          <p:cNvSpPr/>
          <p:nvPr/>
        </p:nvSpPr>
        <p:spPr>
          <a:xfrm flipV="1">
            <a:off x="-451911" y="-244213"/>
            <a:ext cx="7346424" cy="7346424"/>
          </a:xfrm>
          <a:custGeom>
            <a:avLst/>
            <a:gdLst/>
            <a:ahLst/>
            <a:cxnLst/>
            <a:rect l="l" t="t" r="r" b="b"/>
            <a:pathLst>
              <a:path w="5653784" h="5653784">
                <a:moveTo>
                  <a:pt x="0" y="5653783"/>
                </a:moveTo>
                <a:lnTo>
                  <a:pt x="5653783" y="5653783"/>
                </a:lnTo>
                <a:lnTo>
                  <a:pt x="5653783" y="0"/>
                </a:lnTo>
                <a:lnTo>
                  <a:pt x="0" y="0"/>
                </a:lnTo>
                <a:lnTo>
                  <a:pt x="0" y="56537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effectLst>
            <a:reflection blurRad="139700" stA="88000" endPos="38000" dist="203200" dir="5400000" sy="-100000" algn="bl" rotWithShape="0"/>
          </a:effectLst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F636C-48F5-BFB7-8410-60AF3075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450" y="2148840"/>
            <a:ext cx="3932237" cy="16002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Адаптация и Гибкость Методологии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94B614-93B9-40FF-7DB0-9C17FA3C2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13" y="992187"/>
            <a:ext cx="6172200" cy="48736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Одним из ключевых преимуществ FDD является её адаптивность. Методология позволяет корректировать список функций, приоритеты и план работ между итерациями. Если требования изменяются, команда может оперативно внести необходимые корректировки, не нарушая общей архитектуры. Это делает FDD эффективной для динамичных проектов, где изменения – обычное дело.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3D7DF30-477A-1AA5-4259-3E96A87D517A}"/>
              </a:ext>
            </a:extLst>
          </p:cNvPr>
          <p:cNvCxnSpPr>
            <a:cxnSpLocks/>
          </p:cNvCxnSpPr>
          <p:nvPr/>
        </p:nvCxnSpPr>
        <p:spPr>
          <a:xfrm flipH="1">
            <a:off x="7696200" y="3992880"/>
            <a:ext cx="3773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5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>
            <a:extLst>
              <a:ext uri="{FF2B5EF4-FFF2-40B4-BE49-F238E27FC236}">
                <a16:creationId xmlns:a16="http://schemas.microsoft.com/office/drawing/2014/main" id="{BD8136D2-9961-F700-C799-DA7AF7FC1D87}"/>
              </a:ext>
            </a:extLst>
          </p:cNvPr>
          <p:cNvSpPr/>
          <p:nvPr/>
        </p:nvSpPr>
        <p:spPr>
          <a:xfrm>
            <a:off x="5694195" y="-3479093"/>
            <a:ext cx="7672410" cy="7672410"/>
          </a:xfrm>
          <a:custGeom>
            <a:avLst/>
            <a:gdLst/>
            <a:ahLst/>
            <a:cxnLst/>
            <a:rect l="l" t="t" r="r" b="b"/>
            <a:pathLst>
              <a:path w="7672410" h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BFEB6A02-29B5-D0E7-0FB0-3499898C5ABF}"/>
              </a:ext>
            </a:extLst>
          </p:cNvPr>
          <p:cNvSpPr/>
          <p:nvPr/>
        </p:nvSpPr>
        <p:spPr>
          <a:xfrm rot="5400000">
            <a:off x="-2135634" y="2336195"/>
            <a:ext cx="6599577" cy="7049709"/>
          </a:xfrm>
          <a:custGeom>
            <a:avLst/>
            <a:gdLst/>
            <a:ahLst/>
            <a:cxnLst/>
            <a:rect l="l" t="t" r="r" b="b"/>
            <a:pathLst>
              <a:path w="9145756" h="9162415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E7D4D-4D64-9DB1-A9FA-798D2211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8101"/>
            <a:ext cx="3932237" cy="691587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2"/>
                </a:solidFill>
              </a:rPr>
              <a:t>Введение в </a:t>
            </a:r>
            <a:r>
              <a:rPr lang="en-US" sz="4000" dirty="0">
                <a:solidFill>
                  <a:schemeClr val="bg2"/>
                </a:solidFill>
              </a:rPr>
              <a:t>FDD</a:t>
            </a:r>
            <a:endParaRPr lang="ru-RU" sz="4000" dirty="0">
              <a:solidFill>
                <a:schemeClr val="bg2"/>
              </a:solidFill>
            </a:endParaRPr>
          </a:p>
        </p:txBody>
      </p:sp>
      <p:pic>
        <p:nvPicPr>
          <p:cNvPr id="9" name="Объект 8" descr="Терминал Cmd контур">
            <a:extLst>
              <a:ext uri="{FF2B5EF4-FFF2-40B4-BE49-F238E27FC236}">
                <a16:creationId xmlns:a16="http://schemas.microsoft.com/office/drawing/2014/main" id="{D2FF221E-6B08-3B75-3C6B-681BA4660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7571" y="-184640"/>
            <a:ext cx="3994641" cy="3994641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F3A1FFD-6CC4-AC11-0B3E-CBB2FB84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176" y="2058987"/>
            <a:ext cx="4418012" cy="1751014"/>
          </a:xfrm>
        </p:spPr>
        <p:txBody>
          <a:bodyPr>
            <a:noAutofit/>
          </a:bodyPr>
          <a:lstStyle/>
          <a:p>
            <a:pPr algn="just"/>
            <a:r>
              <a:rPr lang="ru-RU" sz="1800" dirty="0" err="1">
                <a:solidFill>
                  <a:schemeClr val="bg2"/>
                </a:solidFill>
              </a:rPr>
              <a:t>Feature</a:t>
            </a:r>
            <a:r>
              <a:rPr lang="ru-RU" sz="1800" dirty="0">
                <a:solidFill>
                  <a:schemeClr val="bg2"/>
                </a:solidFill>
              </a:rPr>
              <a:t>-Driven Development (FDD) – это гибкая методология, направленная на разработку программного обеспечения посредством разделения проекта на небольшие, управляемые функции.</a:t>
            </a:r>
          </a:p>
          <a:p>
            <a:endParaRPr lang="ru-RU" sz="1800" dirty="0">
              <a:solidFill>
                <a:schemeClr val="bg2"/>
              </a:solidFill>
            </a:endParaRPr>
          </a:p>
          <a:p>
            <a:endParaRPr lang="ru-RU" sz="1800" dirty="0">
              <a:solidFill>
                <a:schemeClr val="bg2"/>
              </a:solidFill>
            </a:endParaRPr>
          </a:p>
          <a:p>
            <a:r>
              <a:rPr lang="ru-RU" sz="18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D92DF-4A40-9BA9-C72B-FBF3831C4340}"/>
              </a:ext>
            </a:extLst>
          </p:cNvPr>
          <p:cNvSpPr txBox="1"/>
          <p:nvPr/>
        </p:nvSpPr>
        <p:spPr>
          <a:xfrm>
            <a:off x="5200016" y="4040917"/>
            <a:ext cx="4663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>
                <a:solidFill>
                  <a:schemeClr val="bg2"/>
                </a:solidFill>
              </a:rPr>
              <a:t>Методология помогает сократить риски, повысить прозрачность процесса и обеспечить регулярную демонстрацию готовых частей продукта. Основное внимание уделяется разработке функциональных блоков, которые представляют собой клиент-ценные возможности.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F739FF22-E220-522A-4769-AA179ED937CA}"/>
              </a:ext>
            </a:extLst>
          </p:cNvPr>
          <p:cNvSpPr/>
          <p:nvPr/>
        </p:nvSpPr>
        <p:spPr>
          <a:xfrm flipH="1">
            <a:off x="0" y="1789204"/>
            <a:ext cx="5059680" cy="5068896"/>
          </a:xfrm>
          <a:custGeom>
            <a:avLst/>
            <a:gdLst/>
            <a:ahLst/>
            <a:cxnLst/>
            <a:rect l="l" t="t" r="r" b="b"/>
            <a:pathLst>
              <a:path w="10458860" h="10477911">
                <a:moveTo>
                  <a:pt x="10458860" y="0"/>
                </a:moveTo>
                <a:lnTo>
                  <a:pt x="0" y="0"/>
                </a:lnTo>
                <a:lnTo>
                  <a:pt x="0" y="10477911"/>
                </a:lnTo>
                <a:lnTo>
                  <a:pt x="10458860" y="10477911"/>
                </a:lnTo>
                <a:lnTo>
                  <a:pt x="104588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4219E-258C-5A89-8945-B200A2F8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2362200"/>
            <a:ext cx="3932237" cy="16002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Примеры и Кейсы Применения FDD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F6060D-E484-5D01-627E-17289D3D6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388" y="1124585"/>
            <a:ext cx="6172200" cy="4873625"/>
          </a:xfrm>
          <a:ln>
            <a:solidFill>
              <a:srgbClr val="5660BE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Рассмотрим примеры успешного применения FDD в реальных проектах. Компании, внедрившие FDD, отмечают повышение качества продукта, улучшение коммуникации в команде и более точное соблюдение сроков. Кейсы из различных отраслей – от банковских систем до корпоративных информационных порталов – демонстрируют, как итеративный подход и разделение функций позволяют сократить риски и оптимизировать разработку.</a:t>
            </a:r>
          </a:p>
        </p:txBody>
      </p:sp>
    </p:spTree>
    <p:extLst>
      <p:ext uri="{BB962C8B-B14F-4D97-AF65-F5344CB8AC3E}">
        <p14:creationId xmlns:p14="http://schemas.microsoft.com/office/powerpoint/2010/main" val="35913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ACF8E-E0DA-91EB-8D30-467CB00B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525" y="2089818"/>
            <a:ext cx="7340917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Спасибо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за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внимание</a:t>
            </a:r>
            <a:endParaRPr lang="en-US" sz="7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235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566ADB1-8FE6-5FBA-0A25-965EEC482784}"/>
              </a:ext>
            </a:extLst>
          </p:cNvPr>
          <p:cNvSpPr/>
          <p:nvPr/>
        </p:nvSpPr>
        <p:spPr>
          <a:xfrm flipV="1">
            <a:off x="430550" y="5077244"/>
            <a:ext cx="2750861" cy="2750861"/>
          </a:xfrm>
          <a:custGeom>
            <a:avLst/>
            <a:gdLst/>
            <a:ahLst/>
            <a:cxnLst/>
            <a:rect l="l" t="t" r="r" b="b"/>
            <a:pathLst>
              <a:path w="2750861" h="2750861">
                <a:moveTo>
                  <a:pt x="0" y="2750862"/>
                </a:moveTo>
                <a:lnTo>
                  <a:pt x="2750862" y="2750862"/>
                </a:lnTo>
                <a:lnTo>
                  <a:pt x="2750862" y="0"/>
                </a:lnTo>
                <a:lnTo>
                  <a:pt x="0" y="0"/>
                </a:lnTo>
                <a:lnTo>
                  <a:pt x="0" y="2750862"/>
                </a:lnTo>
                <a:close/>
              </a:path>
            </a:pathLst>
          </a:custGeom>
          <a:blipFill dpi="0" rotWithShape="1">
            <a:blip r:embed="rId2">
              <a:alphaModFix amt="8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6F464457-6F8F-36ED-B63F-14BBF0C7B120}"/>
              </a:ext>
            </a:extLst>
          </p:cNvPr>
          <p:cNvSpPr/>
          <p:nvPr/>
        </p:nvSpPr>
        <p:spPr>
          <a:xfrm>
            <a:off x="6705956" y="-1676349"/>
            <a:ext cx="7672410" cy="7672410"/>
          </a:xfrm>
          <a:custGeom>
            <a:avLst/>
            <a:gdLst/>
            <a:ahLst/>
            <a:cxnLst/>
            <a:rect l="l" t="t" r="r" b="b"/>
            <a:pathLst>
              <a:path w="7672410" h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>
              <a:alphaModFix amt="5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effectLst>
            <a:outerShdw blurRad="444500" dist="50800" dir="7080000" algn="ctr" rotWithShape="0">
              <a:srgbClr val="000000"/>
            </a:outerShdw>
            <a:reflection stA="47000" endPos="12000" dist="368300" dir="5400000" sy="-100000" algn="bl" rotWithShape="0"/>
          </a:effectLst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2A5CF-72F7-C8AD-CF44-FC0E734F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093" y="989012"/>
            <a:ext cx="5489814" cy="57912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2"/>
                </a:solidFill>
              </a:rPr>
              <a:t>История и Происхождение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07FFF7-602A-B56F-9BD2-54A97136A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5981" y="2310326"/>
            <a:ext cx="8374380" cy="3800914"/>
          </a:xfr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>
            <a:noAutofit/>
          </a:bodyPr>
          <a:lstStyle/>
          <a:p>
            <a:pPr algn="just"/>
            <a:endParaRPr lang="ru-RU" sz="2400" dirty="0">
              <a:solidFill>
                <a:schemeClr val="bg2"/>
              </a:solidFill>
            </a:endParaRPr>
          </a:p>
          <a:p>
            <a:pPr algn="just"/>
            <a:r>
              <a:rPr lang="ru-RU" sz="2400" dirty="0">
                <a:solidFill>
                  <a:schemeClr val="bg2"/>
                </a:solidFill>
              </a:rPr>
              <a:t>Методология FDD была разработана в 1997 году Джеффом Де Лукой и Питером </a:t>
            </a:r>
            <a:r>
              <a:rPr lang="ru-RU" sz="2400" dirty="0" err="1">
                <a:solidFill>
                  <a:schemeClr val="bg2"/>
                </a:solidFill>
              </a:rPr>
              <a:t>Коадом</a:t>
            </a:r>
            <a:r>
              <a:rPr lang="ru-RU" sz="2400" dirty="0">
                <a:solidFill>
                  <a:schemeClr val="bg2"/>
                </a:solidFill>
              </a:rPr>
              <a:t>. Созданная для решения проблем крупных корпоративных проектов, она сочетает в себе элементы традиционного планирования и гибких методик </a:t>
            </a:r>
            <a:r>
              <a:rPr lang="ru-RU" sz="2400" dirty="0" err="1">
                <a:solidFill>
                  <a:schemeClr val="bg2"/>
                </a:solidFill>
              </a:rPr>
              <a:t>Agile</a:t>
            </a:r>
            <a:r>
              <a:rPr lang="ru-RU" sz="2400" dirty="0">
                <a:solidFill>
                  <a:schemeClr val="bg2"/>
                </a:solidFill>
              </a:rPr>
              <a:t>. Благодаря опыту авторов в объектно-ориентированном проектировании, FDD стала популярным инструментом для управления сложными системами, требующими высокой точности и постоянного контроля.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2B5DFFEF-1704-BFE4-DBC0-00E4B370591F}"/>
              </a:ext>
            </a:extLst>
          </p:cNvPr>
          <p:cNvSpPr/>
          <p:nvPr/>
        </p:nvSpPr>
        <p:spPr>
          <a:xfrm flipV="1">
            <a:off x="-724961" y="-440535"/>
            <a:ext cx="2750861" cy="2750861"/>
          </a:xfrm>
          <a:custGeom>
            <a:avLst/>
            <a:gdLst/>
            <a:ahLst/>
            <a:cxnLst/>
            <a:rect l="l" t="t" r="r" b="b"/>
            <a:pathLst>
              <a:path w="2750861" h="2750861">
                <a:moveTo>
                  <a:pt x="0" y="2750862"/>
                </a:moveTo>
                <a:lnTo>
                  <a:pt x="2750862" y="2750862"/>
                </a:lnTo>
                <a:lnTo>
                  <a:pt x="2750862" y="0"/>
                </a:lnTo>
                <a:lnTo>
                  <a:pt x="0" y="0"/>
                </a:lnTo>
                <a:lnTo>
                  <a:pt x="0" y="2750862"/>
                </a:lnTo>
                <a:close/>
              </a:path>
            </a:pathLst>
          </a:custGeom>
          <a:blipFill dpi="0" rotWithShape="1">
            <a:blip r:embed="rId2">
              <a:alphaModFix amt="9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44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>
            <a:extLst>
              <a:ext uri="{FF2B5EF4-FFF2-40B4-BE49-F238E27FC236}">
                <a16:creationId xmlns:a16="http://schemas.microsoft.com/office/drawing/2014/main" id="{3C0707EE-DC82-998B-7AF2-B584030348EA}"/>
              </a:ext>
            </a:extLst>
          </p:cNvPr>
          <p:cNvSpPr/>
          <p:nvPr/>
        </p:nvSpPr>
        <p:spPr>
          <a:xfrm rot="16200000" flipH="1">
            <a:off x="5060144" y="-926036"/>
            <a:ext cx="10458860" cy="10477911"/>
          </a:xfrm>
          <a:custGeom>
            <a:avLst/>
            <a:gdLst/>
            <a:ahLst/>
            <a:cxnLst/>
            <a:rect l="l" t="t" r="r" b="b"/>
            <a:pathLst>
              <a:path w="10458860" h="10477911">
                <a:moveTo>
                  <a:pt x="10458860" y="0"/>
                </a:moveTo>
                <a:lnTo>
                  <a:pt x="0" y="0"/>
                </a:lnTo>
                <a:lnTo>
                  <a:pt x="0" y="10477911"/>
                </a:lnTo>
                <a:lnTo>
                  <a:pt x="10458860" y="10477911"/>
                </a:lnTo>
                <a:lnTo>
                  <a:pt x="10458860" y="0"/>
                </a:lnTo>
                <a:close/>
              </a:path>
            </a:pathLst>
          </a:custGeom>
          <a:blipFill dpi="0" rotWithShape="1">
            <a:blip r:embed="rId2">
              <a:alphaModFix amt="8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4839630-E11A-A270-4D93-7931EB7B69E2}"/>
              </a:ext>
            </a:extLst>
          </p:cNvPr>
          <p:cNvSpPr/>
          <p:nvPr/>
        </p:nvSpPr>
        <p:spPr>
          <a:xfrm flipH="1" flipV="1">
            <a:off x="-593477" y="-126333"/>
            <a:ext cx="2750861" cy="2750861"/>
          </a:xfrm>
          <a:custGeom>
            <a:avLst/>
            <a:gdLst/>
            <a:ahLst/>
            <a:cxnLst/>
            <a:rect l="l" t="t" r="r" b="b"/>
            <a:pathLst>
              <a:path w="2750861" h="2750861">
                <a:moveTo>
                  <a:pt x="2750862" y="2750862"/>
                </a:moveTo>
                <a:lnTo>
                  <a:pt x="0" y="2750862"/>
                </a:lnTo>
                <a:lnTo>
                  <a:pt x="0" y="0"/>
                </a:lnTo>
                <a:lnTo>
                  <a:pt x="2750862" y="0"/>
                </a:lnTo>
                <a:lnTo>
                  <a:pt x="2750862" y="275086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89EFA-60C6-D813-788C-9412607A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469" y="724870"/>
            <a:ext cx="5935930" cy="646331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bg2"/>
                </a:solidFill>
              </a:rPr>
              <a:t>Основные Принципы </a:t>
            </a:r>
            <a:r>
              <a:rPr lang="en-US" sz="4000" dirty="0">
                <a:solidFill>
                  <a:schemeClr val="bg2"/>
                </a:solidFill>
              </a:rPr>
              <a:t>FDD</a:t>
            </a:r>
            <a:endParaRPr lang="ru-RU" sz="4000" dirty="0">
              <a:solidFill>
                <a:schemeClr val="bg2"/>
              </a:solidFill>
            </a:endParaRPr>
          </a:p>
        </p:txBody>
      </p:sp>
      <p:graphicFrame>
        <p:nvGraphicFramePr>
          <p:cNvPr id="13" name="Схема 12">
            <a:extLst>
              <a:ext uri="{FF2B5EF4-FFF2-40B4-BE49-F238E27FC236}">
                <a16:creationId xmlns:a16="http://schemas.microsoft.com/office/drawing/2014/main" id="{967369E3-0BE8-D1CC-C80C-326126A2D5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651223"/>
              </p:ext>
            </p:extLst>
          </p:nvPr>
        </p:nvGraphicFramePr>
        <p:xfrm>
          <a:off x="1275615" y="2931682"/>
          <a:ext cx="5743892" cy="3869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70FE385-DC26-F305-D09B-3C569F84BED8}"/>
              </a:ext>
            </a:extLst>
          </p:cNvPr>
          <p:cNvSpPr txBox="1"/>
          <p:nvPr/>
        </p:nvSpPr>
        <p:spPr>
          <a:xfrm>
            <a:off x="1087519" y="2138469"/>
            <a:ext cx="6385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2"/>
                </a:solidFill>
              </a:rPr>
              <a:t>В основе FDD лежат несколько ключевых принципов:</a:t>
            </a:r>
          </a:p>
          <a:p>
            <a:endParaRPr lang="ru-RU" sz="2000" dirty="0"/>
          </a:p>
        </p:txBody>
      </p:sp>
      <p:pic>
        <p:nvPicPr>
          <p:cNvPr id="15" name="Рисунок 14" descr="Голова с шестеренками контур">
            <a:extLst>
              <a:ext uri="{FF2B5EF4-FFF2-40B4-BE49-F238E27FC236}">
                <a16:creationId xmlns:a16="http://schemas.microsoft.com/office/drawing/2014/main" id="{5FB411A6-C2DC-11FB-FCDC-22641986CD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92734" y="1508760"/>
            <a:ext cx="560832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148A3F2D-E180-48B6-DAAD-01CCB8CCBB8A}"/>
              </a:ext>
            </a:extLst>
          </p:cNvPr>
          <p:cNvSpPr/>
          <p:nvPr/>
        </p:nvSpPr>
        <p:spPr>
          <a:xfrm rot="16200000" flipH="1" flipV="1">
            <a:off x="-1755415" y="-552464"/>
            <a:ext cx="7962927" cy="7962927"/>
          </a:xfrm>
          <a:custGeom>
            <a:avLst/>
            <a:gdLst/>
            <a:ahLst/>
            <a:cxnLst/>
            <a:rect l="l" t="t" r="r" b="b"/>
            <a:pathLst>
              <a:path w="7962927" h="7962927">
                <a:moveTo>
                  <a:pt x="7962927" y="7962927"/>
                </a:moveTo>
                <a:lnTo>
                  <a:pt x="0" y="7962927"/>
                </a:lnTo>
                <a:lnTo>
                  <a:pt x="0" y="0"/>
                </a:lnTo>
                <a:lnTo>
                  <a:pt x="7962927" y="0"/>
                </a:lnTo>
                <a:lnTo>
                  <a:pt x="7962927" y="79629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4BD3F-E1AD-BB9E-964B-B80D0EF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322" y="240174"/>
            <a:ext cx="10341356" cy="160020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Процесс FDD включает пять основных этапов, каждый из которых имеет свою цель и результат:</a:t>
            </a: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4523D542-8C06-7C74-31D5-05B7BA5764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968289"/>
              </p:ext>
            </p:extLst>
          </p:nvPr>
        </p:nvGraphicFramePr>
        <p:xfrm>
          <a:off x="925322" y="2899266"/>
          <a:ext cx="6579584" cy="3718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Freeform 3">
            <a:extLst>
              <a:ext uri="{FF2B5EF4-FFF2-40B4-BE49-F238E27FC236}">
                <a16:creationId xmlns:a16="http://schemas.microsoft.com/office/drawing/2014/main" id="{D668A2D0-4E24-A1F9-2E86-58F1DC46F00A}"/>
              </a:ext>
            </a:extLst>
          </p:cNvPr>
          <p:cNvSpPr/>
          <p:nvPr/>
        </p:nvSpPr>
        <p:spPr>
          <a:xfrm>
            <a:off x="9161250" y="4156476"/>
            <a:ext cx="4210855" cy="4210855"/>
          </a:xfrm>
          <a:custGeom>
            <a:avLst/>
            <a:gdLst/>
            <a:ahLst/>
            <a:cxnLst/>
            <a:rect l="l" t="t" r="r" b="b"/>
            <a:pathLst>
              <a:path w="7672410" h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effectLst>
            <a:outerShdw blurRad="50800" dist="50800" sx="1000" sy="1000" algn="ctr" rotWithShape="0">
              <a:srgbClr val="00000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E324E-19E5-9450-904F-303E2CEDFD26}"/>
              </a:ext>
            </a:extLst>
          </p:cNvPr>
          <p:cNvSpPr txBox="1"/>
          <p:nvPr/>
        </p:nvSpPr>
        <p:spPr>
          <a:xfrm>
            <a:off x="803402" y="2352093"/>
            <a:ext cx="10147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Процесс FDD включает пять основных этапов, каждый из которых имеет свою цель и результат: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0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97F18D28-6E0F-F61F-6D50-06141693109A}"/>
              </a:ext>
            </a:extLst>
          </p:cNvPr>
          <p:cNvSpPr/>
          <p:nvPr/>
        </p:nvSpPr>
        <p:spPr>
          <a:xfrm>
            <a:off x="6260443" y="1957705"/>
            <a:ext cx="3413760" cy="3413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  <a:alpha val="26000"/>
                </a:schemeClr>
              </a:gs>
              <a:gs pos="100000">
                <a:schemeClr val="accent4">
                  <a:lumMod val="60000"/>
                  <a:lumOff val="40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40D7B383-CE9A-80F7-92BB-24032FDC22EF}"/>
              </a:ext>
            </a:extLst>
          </p:cNvPr>
          <p:cNvSpPr/>
          <p:nvPr/>
        </p:nvSpPr>
        <p:spPr>
          <a:xfrm rot="10800000" flipH="1" flipV="1">
            <a:off x="378220" y="2232025"/>
            <a:ext cx="3797956" cy="3797956"/>
          </a:xfrm>
          <a:custGeom>
            <a:avLst/>
            <a:gdLst/>
            <a:ahLst/>
            <a:cxnLst/>
            <a:rect l="l" t="t" r="r" b="b"/>
            <a:pathLst>
              <a:path w="2750861" h="2750861">
                <a:moveTo>
                  <a:pt x="2750862" y="2750862"/>
                </a:moveTo>
                <a:lnTo>
                  <a:pt x="0" y="2750862"/>
                </a:lnTo>
                <a:lnTo>
                  <a:pt x="0" y="0"/>
                </a:lnTo>
                <a:lnTo>
                  <a:pt x="2750862" y="0"/>
                </a:lnTo>
                <a:lnTo>
                  <a:pt x="2750862" y="275086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effectLst>
            <a:reflection blurRad="88900" stA="99000" endPos="50000" dist="114300" dir="5400000" sy="-100000" algn="bl" rotWithShape="0"/>
          </a:effectLst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9D82A-6EA0-FD38-9E7F-831156C7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64978"/>
            <a:ext cx="3840480" cy="1325563"/>
          </a:xfrm>
          <a:ln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Процессы</a:t>
            </a:r>
            <a:r>
              <a:rPr lang="en-US" dirty="0">
                <a:solidFill>
                  <a:schemeClr val="bg1"/>
                </a:solidFill>
              </a:rPr>
              <a:t> FDD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6E7163B8-BDE4-CB6F-01E5-8BBA9185E0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886593"/>
              </p:ext>
            </p:extLst>
          </p:nvPr>
        </p:nvGraphicFramePr>
        <p:xfrm>
          <a:off x="3733800" y="906462"/>
          <a:ext cx="8458200" cy="504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6057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3">
            <a:extLst>
              <a:ext uri="{FF2B5EF4-FFF2-40B4-BE49-F238E27FC236}">
                <a16:creationId xmlns:a16="http://schemas.microsoft.com/office/drawing/2014/main" id="{BC349C91-8561-9CA4-B06A-5B5A042B7087}"/>
              </a:ext>
            </a:extLst>
          </p:cNvPr>
          <p:cNvSpPr/>
          <p:nvPr/>
        </p:nvSpPr>
        <p:spPr>
          <a:xfrm rot="20556492" flipH="1" flipV="1">
            <a:off x="-1550700" y="3814230"/>
            <a:ext cx="4736489" cy="4736489"/>
          </a:xfrm>
          <a:custGeom>
            <a:avLst/>
            <a:gdLst/>
            <a:ahLst/>
            <a:cxnLst/>
            <a:rect l="l" t="t" r="r" b="b"/>
            <a:pathLst>
              <a:path w="2750861" h="2750861">
                <a:moveTo>
                  <a:pt x="2750862" y="2750862"/>
                </a:moveTo>
                <a:lnTo>
                  <a:pt x="0" y="2750862"/>
                </a:lnTo>
                <a:lnTo>
                  <a:pt x="0" y="0"/>
                </a:lnTo>
                <a:lnTo>
                  <a:pt x="2750862" y="0"/>
                </a:lnTo>
                <a:lnTo>
                  <a:pt x="2750862" y="275086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6414D81-0750-1F31-82B6-34E52F5E1479}"/>
              </a:ext>
            </a:extLst>
          </p:cNvPr>
          <p:cNvSpPr/>
          <p:nvPr/>
        </p:nvSpPr>
        <p:spPr>
          <a:xfrm rot="2290517">
            <a:off x="7041369" y="-1850371"/>
            <a:ext cx="6789281" cy="6789281"/>
          </a:xfrm>
          <a:custGeom>
            <a:avLst/>
            <a:gdLst/>
            <a:ahLst/>
            <a:cxnLst/>
            <a:rect l="l" t="t" r="r" b="b"/>
            <a:pathLst>
              <a:path w="7672410" h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effectLst>
            <a:outerShdw blurRad="50800" dist="50800" sx="1000" sy="1000" algn="ctr" rotWithShape="0">
              <a:srgbClr val="00000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31A81F9-2AFB-59B5-2C3E-ED92F669CE21}"/>
              </a:ext>
            </a:extLst>
          </p:cNvPr>
          <p:cNvSpPr/>
          <p:nvPr/>
        </p:nvSpPr>
        <p:spPr>
          <a:xfrm>
            <a:off x="2622031" y="2421955"/>
            <a:ext cx="6580189" cy="3586697"/>
          </a:xfrm>
          <a:prstGeom prst="roundRect">
            <a:avLst/>
          </a:prstGeom>
          <a:solidFill>
            <a:srgbClr val="573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7389770-BA05-E870-ABD8-A1177FE2C2FC}"/>
              </a:ext>
            </a:extLst>
          </p:cNvPr>
          <p:cNvSpPr/>
          <p:nvPr/>
        </p:nvSpPr>
        <p:spPr>
          <a:xfrm>
            <a:off x="2410653" y="2248134"/>
            <a:ext cx="6580189" cy="3586697"/>
          </a:xfrm>
          <a:prstGeom prst="roundRect">
            <a:avLst/>
          </a:prstGeom>
          <a:solidFill>
            <a:srgbClr val="5F62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1D760-9E19-78F4-D1AA-7C85877F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184" y="711515"/>
            <a:ext cx="6580189" cy="106045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 Этап 1 – Разработка общей модели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969309-7388-85CF-8BC3-A7B669599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9780" y="2638028"/>
            <a:ext cx="5468415" cy="3347977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</a:rPr>
              <a:t>На этом этапе команда, вместе с экспертами по предметной области, разрабатывает первичную модель системы. Важно определить ключевые объекты и их взаимосвязи, что позволит заложить основу для дальнейшей разработки. Создание общей модели помогает выработать единое понимание архитектуры, выявить основные бизнес-процессы и сформировать базовую структуру для всех последующих этапов.</a:t>
            </a:r>
          </a:p>
        </p:txBody>
      </p:sp>
    </p:spTree>
    <p:extLst>
      <p:ext uri="{BB962C8B-B14F-4D97-AF65-F5344CB8AC3E}">
        <p14:creationId xmlns:p14="http://schemas.microsoft.com/office/powerpoint/2010/main" val="319377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">
            <a:extLst>
              <a:ext uri="{FF2B5EF4-FFF2-40B4-BE49-F238E27FC236}">
                <a16:creationId xmlns:a16="http://schemas.microsoft.com/office/drawing/2014/main" id="{BC4FD440-8869-EB45-F737-D40E880DEF4D}"/>
              </a:ext>
            </a:extLst>
          </p:cNvPr>
          <p:cNvSpPr/>
          <p:nvPr/>
        </p:nvSpPr>
        <p:spPr>
          <a:xfrm rot="16200000" flipH="1">
            <a:off x="6433100" y="572250"/>
            <a:ext cx="8960138" cy="8976459"/>
          </a:xfrm>
          <a:custGeom>
            <a:avLst/>
            <a:gdLst/>
            <a:ahLst/>
            <a:cxnLst/>
            <a:rect l="l" t="t" r="r" b="b"/>
            <a:pathLst>
              <a:path w="10458860" h="10477911">
                <a:moveTo>
                  <a:pt x="10458860" y="0"/>
                </a:moveTo>
                <a:lnTo>
                  <a:pt x="0" y="0"/>
                </a:lnTo>
                <a:lnTo>
                  <a:pt x="0" y="10477911"/>
                </a:lnTo>
                <a:lnTo>
                  <a:pt x="10458860" y="10477911"/>
                </a:lnTo>
                <a:lnTo>
                  <a:pt x="104588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73FA8292-83CB-EF5E-AF87-56C777AC8D8F}"/>
              </a:ext>
            </a:extLst>
          </p:cNvPr>
          <p:cNvSpPr/>
          <p:nvPr/>
        </p:nvSpPr>
        <p:spPr>
          <a:xfrm rot="16200000" flipV="1">
            <a:off x="-3081666" y="-2469861"/>
            <a:ext cx="8558066" cy="8573655"/>
          </a:xfrm>
          <a:custGeom>
            <a:avLst/>
            <a:gdLst/>
            <a:ahLst/>
            <a:cxnLst/>
            <a:rect l="l" t="t" r="r" b="b"/>
            <a:pathLst>
              <a:path w="8558066" h="8573655">
                <a:moveTo>
                  <a:pt x="0" y="8573655"/>
                </a:moveTo>
                <a:lnTo>
                  <a:pt x="8558067" y="8573655"/>
                </a:lnTo>
                <a:lnTo>
                  <a:pt x="8558067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AE614DA-A7C0-60FD-2F4A-F78DBB85C717}"/>
              </a:ext>
            </a:extLst>
          </p:cNvPr>
          <p:cNvSpPr/>
          <p:nvPr/>
        </p:nvSpPr>
        <p:spPr>
          <a:xfrm>
            <a:off x="2604852" y="2184296"/>
            <a:ext cx="7102234" cy="3919473"/>
          </a:xfrm>
          <a:prstGeom prst="roundRect">
            <a:avLst/>
          </a:prstGeom>
          <a:solidFill>
            <a:srgbClr val="573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1BCC553-4A58-6F51-3FDA-76928B172066}"/>
              </a:ext>
            </a:extLst>
          </p:cNvPr>
          <p:cNvSpPr/>
          <p:nvPr/>
        </p:nvSpPr>
        <p:spPr>
          <a:xfrm>
            <a:off x="2393474" y="2010475"/>
            <a:ext cx="7102234" cy="3919473"/>
          </a:xfrm>
          <a:prstGeom prst="roundRect">
            <a:avLst/>
          </a:prstGeom>
          <a:solidFill>
            <a:srgbClr val="5F62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D93D6-6D0E-171B-B0DA-9E55589D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83" y="762000"/>
            <a:ext cx="6688772" cy="71628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Этап 2 – Создание Списка Функций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F24E6C-9F5B-69B5-7FD8-82975420A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30288" y="2466002"/>
            <a:ext cx="6628606" cy="3811588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</a:rPr>
              <a:t>После формирования общей модели необходимо определить перечень функций, которые принесут ценность клиенту. Функции описываются в формате «&lt;действие&gt; &lt;результат&gt; &lt;объект&gt;», что делает описание понятным и точным. Каждая функция должна быть достаточно маленькой, чтобы её можно было реализовать за две недели. Это позволяет разбить проект на управляемые части, снизить риски и обеспечить регулярное получение готового функционала.</a:t>
            </a:r>
          </a:p>
        </p:txBody>
      </p:sp>
    </p:spTree>
    <p:extLst>
      <p:ext uri="{BB962C8B-B14F-4D97-AF65-F5344CB8AC3E}">
        <p14:creationId xmlns:p14="http://schemas.microsoft.com/office/powerpoint/2010/main" val="245495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378F1DE2-326B-CC9D-E89F-65A59F8901F7}"/>
              </a:ext>
            </a:extLst>
          </p:cNvPr>
          <p:cNvGrpSpPr/>
          <p:nvPr/>
        </p:nvGrpSpPr>
        <p:grpSpPr>
          <a:xfrm>
            <a:off x="6325988" y="397479"/>
            <a:ext cx="8547727" cy="3733047"/>
            <a:chOff x="0" y="0"/>
            <a:chExt cx="1324267" cy="578347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D067C98D-63A6-5E2C-6554-48575A91412C}"/>
                </a:ext>
              </a:extLst>
            </p:cNvPr>
            <p:cNvSpPr/>
            <p:nvPr/>
          </p:nvSpPr>
          <p:spPr>
            <a:xfrm>
              <a:off x="0" y="0"/>
              <a:ext cx="1324267" cy="578347"/>
            </a:xfrm>
            <a:custGeom>
              <a:avLst/>
              <a:gdLst/>
              <a:ahLst/>
              <a:cxnLst/>
              <a:rect l="l" t="t" r="r" b="b"/>
              <a:pathLst>
                <a:path w="1324267" h="578347">
                  <a:moveTo>
                    <a:pt x="71553" y="0"/>
                  </a:moveTo>
                  <a:lnTo>
                    <a:pt x="1252714" y="0"/>
                  </a:lnTo>
                  <a:cubicBezTo>
                    <a:pt x="1271691" y="0"/>
                    <a:pt x="1289891" y="7539"/>
                    <a:pt x="1303309" y="20957"/>
                  </a:cubicBezTo>
                  <a:cubicBezTo>
                    <a:pt x="1316728" y="34376"/>
                    <a:pt x="1324267" y="52576"/>
                    <a:pt x="1324267" y="71553"/>
                  </a:cubicBezTo>
                  <a:lnTo>
                    <a:pt x="1324267" y="506794"/>
                  </a:lnTo>
                  <a:cubicBezTo>
                    <a:pt x="1324267" y="525771"/>
                    <a:pt x="1316728" y="543971"/>
                    <a:pt x="1303309" y="557389"/>
                  </a:cubicBezTo>
                  <a:cubicBezTo>
                    <a:pt x="1289891" y="570808"/>
                    <a:pt x="1271691" y="578347"/>
                    <a:pt x="1252714" y="578347"/>
                  </a:cubicBezTo>
                  <a:lnTo>
                    <a:pt x="71553" y="578347"/>
                  </a:lnTo>
                  <a:cubicBezTo>
                    <a:pt x="52576" y="578347"/>
                    <a:pt x="34376" y="570808"/>
                    <a:pt x="20957" y="557389"/>
                  </a:cubicBezTo>
                  <a:cubicBezTo>
                    <a:pt x="7539" y="543971"/>
                    <a:pt x="0" y="525771"/>
                    <a:pt x="0" y="506794"/>
                  </a:cubicBezTo>
                  <a:lnTo>
                    <a:pt x="0" y="71553"/>
                  </a:lnTo>
                  <a:cubicBezTo>
                    <a:pt x="0" y="52576"/>
                    <a:pt x="7539" y="34376"/>
                    <a:pt x="20957" y="20957"/>
                  </a:cubicBezTo>
                  <a:cubicBezTo>
                    <a:pt x="34376" y="7539"/>
                    <a:pt x="52576" y="0"/>
                    <a:pt x="71553" y="0"/>
                  </a:cubicBezTo>
                  <a:close/>
                </a:path>
              </a:pathLst>
            </a:custGeom>
            <a:blipFill>
              <a:blip r:embed="rId2"/>
              <a:stretch>
                <a:fillRect t="-39340" b="-13499"/>
              </a:stretch>
            </a:blipFill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" name="Freeform 3">
            <a:extLst>
              <a:ext uri="{FF2B5EF4-FFF2-40B4-BE49-F238E27FC236}">
                <a16:creationId xmlns:a16="http://schemas.microsoft.com/office/drawing/2014/main" id="{C3EE051D-F8D1-2829-8BEB-CC8DF50F6E88}"/>
              </a:ext>
            </a:extLst>
          </p:cNvPr>
          <p:cNvSpPr/>
          <p:nvPr/>
        </p:nvSpPr>
        <p:spPr>
          <a:xfrm rot="574708" flipH="1" flipV="1">
            <a:off x="211025" y="343962"/>
            <a:ext cx="2768303" cy="2768303"/>
          </a:xfrm>
          <a:custGeom>
            <a:avLst/>
            <a:gdLst/>
            <a:ahLst/>
            <a:cxnLst/>
            <a:rect l="l" t="t" r="r" b="b"/>
            <a:pathLst>
              <a:path w="2750861" h="2750861">
                <a:moveTo>
                  <a:pt x="2750862" y="2750862"/>
                </a:moveTo>
                <a:lnTo>
                  <a:pt x="0" y="2750862"/>
                </a:lnTo>
                <a:lnTo>
                  <a:pt x="0" y="0"/>
                </a:lnTo>
                <a:lnTo>
                  <a:pt x="2750862" y="0"/>
                </a:lnTo>
                <a:lnTo>
                  <a:pt x="2750862" y="275086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6005D-6780-BA8E-4466-72EC3420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867" y="1063454"/>
            <a:ext cx="4386147" cy="1600200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Правило Именования Функций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256D01-E7D4-098F-BED4-08C9F88CD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4643" y="3254521"/>
            <a:ext cx="5417669" cy="122293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Формат именования функций – это важный инструмент, помогающий точно определить задачу.</a:t>
            </a:r>
          </a:p>
          <a:p>
            <a:r>
              <a:rPr lang="ru-RU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4C3AE-BD96-9762-234E-64C304276F78}"/>
              </a:ext>
            </a:extLst>
          </p:cNvPr>
          <p:cNvSpPr txBox="1"/>
          <p:nvPr/>
        </p:nvSpPr>
        <p:spPr>
          <a:xfrm>
            <a:off x="4873083" y="4593997"/>
            <a:ext cx="6501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Пример: «Регистрация учетной записи пользователя» – здесь действие (регистрация), результат (учетная запись) и объект (пользователь) ясно указывают, что требуется сделать. Такая четкая формулировка облегчает планирование, распределение задач и коммуникацию между участниками проекта, что является ключевым моментом для успешной реализации FDD.</a:t>
            </a:r>
            <a:endParaRPr lang="ru-RU" dirty="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C1F09D05-784A-A336-C07C-D0923EBA1103}"/>
              </a:ext>
            </a:extLst>
          </p:cNvPr>
          <p:cNvSpPr/>
          <p:nvPr/>
        </p:nvSpPr>
        <p:spPr>
          <a:xfrm>
            <a:off x="673379" y="4594845"/>
            <a:ext cx="3700051" cy="3700051"/>
          </a:xfrm>
          <a:custGeom>
            <a:avLst/>
            <a:gdLst/>
            <a:ahLst/>
            <a:cxnLst/>
            <a:rect l="l" t="t" r="r" b="b"/>
            <a:pathLst>
              <a:path w="7672410" h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effectLst>
            <a:outerShdw blurRad="50800" dist="50800" sx="1000" sy="1000" algn="ctr" rotWithShape="0">
              <a:srgbClr val="000000"/>
            </a:outerShdw>
          </a:effec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94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1281</Words>
  <Application>Microsoft Office PowerPoint</Application>
  <PresentationFormat>Широкоэкранный</PresentationFormat>
  <Paragraphs>81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Тема Office</vt:lpstr>
      <vt:lpstr>Feature-Driven Development (FDD) – Agile подход</vt:lpstr>
      <vt:lpstr>Введение в FDD</vt:lpstr>
      <vt:lpstr>История и Происхождение</vt:lpstr>
      <vt:lpstr>Основные Принципы FDD</vt:lpstr>
      <vt:lpstr>Процесс FDD включает пять основных этапов, каждый из которых имеет свою цель и результат:</vt:lpstr>
      <vt:lpstr>Процессы FDD</vt:lpstr>
      <vt:lpstr> Этап 1 – Разработка общей модели</vt:lpstr>
      <vt:lpstr>Этап 2 – Создание Списка Функций</vt:lpstr>
      <vt:lpstr>Правило Именования Функций</vt:lpstr>
      <vt:lpstr>Этап 3 – Планирование по Функциям</vt:lpstr>
      <vt:lpstr>Этап 4 – Дизайн по Функциям</vt:lpstr>
      <vt:lpstr>Этап 5 – Разработка по Функциям</vt:lpstr>
      <vt:lpstr>Роли в FDD – Часть 1</vt:lpstr>
      <vt:lpstr>Роли в FDD – Часть 2</vt:lpstr>
      <vt:lpstr>Преимущества FDD – Часть 1</vt:lpstr>
      <vt:lpstr>Преимущества FDD – Часть 2</vt:lpstr>
      <vt:lpstr>Сравнение с Другими Agile-методологиями</vt:lpstr>
      <vt:lpstr>Роль Объектно-Ориентированного Дизайна</vt:lpstr>
      <vt:lpstr>Адаптация и Гибкость Методологии</vt:lpstr>
      <vt:lpstr>Примеры и Кейсы Применения FDD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Аделина Бадамшина</dc:creator>
  <cp:lastModifiedBy>Аделина Бадамшина</cp:lastModifiedBy>
  <cp:revision>1</cp:revision>
  <dcterms:created xsi:type="dcterms:W3CDTF">2025-02-03T08:54:30Z</dcterms:created>
  <dcterms:modified xsi:type="dcterms:W3CDTF">2025-02-05T17:41:56Z</dcterms:modified>
</cp:coreProperties>
</file>