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57" r:id="rId4"/>
    <p:sldId id="265" r:id="rId5"/>
    <p:sldId id="266" r:id="rId6"/>
    <p:sldId id="263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5AA6"/>
    <a:srgbClr val="00803B"/>
    <a:srgbClr val="32B824"/>
    <a:srgbClr val="FFFFFF"/>
    <a:srgbClr val="144A0E"/>
    <a:srgbClr val="1F7416"/>
    <a:srgbClr val="258A1A"/>
    <a:srgbClr val="29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E152EB-784F-49CD-9B00-EF574A0E3EBB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2FF68-892A-45F6-9E41-72B3828991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804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a5028c840f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g2a5028c840f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a5028c840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2a5028c840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5028c840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2a5028c840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5028c840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2a5028c840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18.06.2025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339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585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490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47800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313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961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43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28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6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9A5D-2E1E-4122-8255-844A0375AB5C}" type="datetimeFigureOut">
              <a:rPr lang="ru-RU" smtClean="0"/>
              <a:pPr/>
              <a:t>18.06.2025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/>
          </p:nvPr>
        </p:nvSpPr>
        <p:spPr>
          <a:xfrm>
            <a:off x="838200" y="1851660"/>
            <a:ext cx="10515600" cy="4274503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2353270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33758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37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44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endParaRPr lang="ru-RU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8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66410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70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 userDrawn="1"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>
              <a:lnSpc>
                <a:spcPct val="100000"/>
              </a:lnSpc>
            </a:pPr>
            <a:r>
              <a:rPr lang="ru-RU" sz="2400" dirty="0"/>
              <a:t>Образец </a:t>
            </a:r>
          </a:p>
          <a:p>
            <a:pPr>
              <a:lnSpc>
                <a:spcPct val="100000"/>
              </a:lnSpc>
            </a:pPr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 userDrawn="1"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66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89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81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 userDrawn="1"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472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340747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89155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1_Пользовательский макет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dt" idx="10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1"/>
          </p:nvPr>
        </p:nvSpPr>
        <p:spPr>
          <a:xfrm>
            <a:off x="838200" y="1851660"/>
            <a:ext cx="10515600" cy="427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4125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18.06.2025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lnSpc>
                <a:spcPct val="10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4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530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502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F5179A5D-2E1E-4122-8255-844A0375AB5C}" type="datetimeFigureOut">
              <a:rPr lang="ru-RU" smtClean="0"/>
              <a:pPr/>
              <a:t>18.06.2025</a:t>
            </a:fld>
            <a:endParaRPr lang="ru-RU" dirty="0"/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904049" y="631190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9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55" r:id="rId4"/>
    <p:sldLayoutId id="2147483651" r:id="rId5"/>
    <p:sldLayoutId id="2147483661" r:id="rId6"/>
    <p:sldLayoutId id="2147483654" r:id="rId7"/>
    <p:sldLayoutId id="2147483650" r:id="rId8"/>
    <p:sldLayoutId id="2147483679" r:id="rId9"/>
    <p:sldLayoutId id="2147483663" r:id="rId10"/>
    <p:sldLayoutId id="2147483652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53" r:id="rId17"/>
    <p:sldLayoutId id="2147483668" r:id="rId18"/>
    <p:sldLayoutId id="2147483656" r:id="rId19"/>
    <p:sldLayoutId id="2147483669" r:id="rId20"/>
    <p:sldLayoutId id="2147483674" r:id="rId21"/>
    <p:sldLayoutId id="2147483670" r:id="rId22"/>
    <p:sldLayoutId id="2147483671" r:id="rId23"/>
    <p:sldLayoutId id="2147483672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80" r:id="rId30"/>
    <p:sldLayoutId id="2147483657" r:id="rId31"/>
    <p:sldLayoutId id="2147483682" r:id="rId3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>
            <a:spLocks noGrp="1"/>
          </p:cNvSpPr>
          <p:nvPr>
            <p:ph type="ctrTitle"/>
          </p:nvPr>
        </p:nvSpPr>
        <p:spPr>
          <a:xfrm>
            <a:off x="1243200" y="2531525"/>
            <a:ext cx="9144000" cy="19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r>
              <a:rPr lang="ru-RU" sz="4000" b="1" dirty="0"/>
              <a:t>Индивидуальное задание.</a:t>
            </a:r>
            <a:br>
              <a:rPr lang="ru-RU" sz="4000" b="1" dirty="0"/>
            </a:br>
            <a:r>
              <a:rPr lang="ru-RU" sz="4000" b="1" dirty="0"/>
              <a:t>Реализация структуры данных "Стек"</a:t>
            </a:r>
          </a:p>
        </p:txBody>
      </p:sp>
      <p:sp>
        <p:nvSpPr>
          <p:cNvPr id="340" name="Google Shape;340;p33"/>
          <p:cNvSpPr txBox="1">
            <a:spLocks noGrp="1"/>
          </p:cNvSpPr>
          <p:nvPr>
            <p:ph type="subTitle" idx="1"/>
          </p:nvPr>
        </p:nvSpPr>
        <p:spPr>
          <a:xfrm>
            <a:off x="1243208" y="4700789"/>
            <a:ext cx="9144000" cy="67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ru-RU" dirty="0">
                <a:solidFill>
                  <a:schemeClr val="lt1"/>
                </a:solidFill>
              </a:rPr>
              <a:t>Плеханов Денис Вадимович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2AE71-9E1B-CAA2-47DB-D60A3A7AB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проекта: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8BAC2-E6D1-A1D7-DF66-6F4859BEAB37}"/>
              </a:ext>
            </a:extLst>
          </p:cNvPr>
          <p:cNvSpPr txBox="1"/>
          <p:nvPr/>
        </p:nvSpPr>
        <p:spPr>
          <a:xfrm>
            <a:off x="685800" y="2459504"/>
            <a:ext cx="82126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/>
              <a:t>Создать работающую модель стека с базовыми операциями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/>
              <a:t>Обеспечить интерактивный интерфейс для управления стеком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ru-RU" sz="2400" dirty="0"/>
              <a:t>Соответствие требованиям (максимум 100 элементов, обработка команд)</a:t>
            </a:r>
          </a:p>
        </p:txBody>
      </p:sp>
    </p:spTree>
    <p:extLst>
      <p:ext uri="{BB962C8B-B14F-4D97-AF65-F5344CB8AC3E}">
        <p14:creationId xmlns:p14="http://schemas.microsoft.com/office/powerpoint/2010/main" val="284977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ru-RU" b="1" dirty="0"/>
              <a:t>Требования к реализации</a:t>
            </a:r>
          </a:p>
        </p:txBody>
      </p:sp>
      <p:sp>
        <p:nvSpPr>
          <p:cNvPr id="346" name="Google Shape;346;p34"/>
          <p:cNvSpPr txBox="1">
            <a:spLocks noGrp="1"/>
          </p:cNvSpPr>
          <p:nvPr>
            <p:ph type="body" idx="1"/>
          </p:nvPr>
        </p:nvSpPr>
        <p:spPr>
          <a:xfrm>
            <a:off x="0" y="1747924"/>
            <a:ext cx="12192000" cy="51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ru-RU" b="1" dirty="0"/>
              <a:t>Поддерживаемые команды:</a:t>
            </a:r>
          </a:p>
          <a:p>
            <a:pPr indent="-457200">
              <a:buFont typeface="Wingdings" panose="05000000000000000000" pitchFamily="2" charset="2"/>
              <a:buChar char="q"/>
            </a:pPr>
            <a:r>
              <a:rPr lang="en-US" dirty="0"/>
              <a:t>push n – </a:t>
            </a:r>
            <a:r>
              <a:rPr lang="ru-RU" dirty="0"/>
              <a:t>добавление числа </a:t>
            </a:r>
            <a:r>
              <a:rPr lang="en-US" dirty="0"/>
              <a:t>n </a:t>
            </a:r>
            <a:r>
              <a:rPr lang="ru-RU" dirty="0"/>
              <a:t>(вывод </a:t>
            </a:r>
            <a:r>
              <a:rPr lang="en-US" dirty="0"/>
              <a:t>ok)</a:t>
            </a:r>
            <a:r>
              <a:rPr lang="ru-RU" dirty="0"/>
              <a:t> </a:t>
            </a:r>
            <a:r>
              <a:rPr lang="en-US" dirty="0"/>
              <a:t>O(1)</a:t>
            </a:r>
          </a:p>
          <a:p>
            <a:pPr indent="-457200">
              <a:buFont typeface="Wingdings" panose="05000000000000000000" pitchFamily="2" charset="2"/>
              <a:buChar char="q"/>
            </a:pPr>
            <a:r>
              <a:rPr lang="en-US" dirty="0"/>
              <a:t>pop – </a:t>
            </a:r>
            <a:r>
              <a:rPr lang="ru-RU" dirty="0"/>
              <a:t>удалить и вернуть верхний элемент</a:t>
            </a:r>
            <a:r>
              <a:rPr lang="en-US" dirty="0"/>
              <a:t> O(1)</a:t>
            </a:r>
            <a:endParaRPr lang="ru-RU" dirty="0"/>
          </a:p>
          <a:p>
            <a:pPr indent="-457200">
              <a:buFont typeface="Wingdings" panose="05000000000000000000" pitchFamily="2" charset="2"/>
              <a:buChar char="q"/>
            </a:pPr>
            <a:r>
              <a:rPr lang="en-US" dirty="0"/>
              <a:t>back- </a:t>
            </a:r>
            <a:r>
              <a:rPr lang="ru-RU" dirty="0"/>
              <a:t>показывает верхний элемент без удаления</a:t>
            </a:r>
            <a:r>
              <a:rPr lang="en-US" dirty="0"/>
              <a:t> O(1)</a:t>
            </a:r>
            <a:endParaRPr lang="ru-RU" dirty="0"/>
          </a:p>
          <a:p>
            <a:pPr indent="-457200">
              <a:buFont typeface="Wingdings" panose="05000000000000000000" pitchFamily="2" charset="2"/>
              <a:buChar char="q"/>
            </a:pPr>
            <a:r>
              <a:rPr lang="en-US" dirty="0"/>
              <a:t>size – </a:t>
            </a:r>
            <a:r>
              <a:rPr lang="ru-RU" dirty="0"/>
              <a:t>вывести текущий размер стека</a:t>
            </a:r>
            <a:r>
              <a:rPr lang="en-US" dirty="0"/>
              <a:t> O(1)</a:t>
            </a:r>
            <a:endParaRPr lang="ru-RU" dirty="0"/>
          </a:p>
          <a:p>
            <a:pPr indent="-457200">
              <a:buFont typeface="Wingdings" panose="05000000000000000000" pitchFamily="2" charset="2"/>
              <a:buChar char="q"/>
            </a:pPr>
            <a:r>
              <a:rPr lang="en-US" dirty="0"/>
              <a:t>clear – </a:t>
            </a:r>
            <a:r>
              <a:rPr lang="ru-RU" dirty="0"/>
              <a:t>очистка стека (вывод </a:t>
            </a:r>
            <a:r>
              <a:rPr lang="en-US" dirty="0"/>
              <a:t>ok) O(1)</a:t>
            </a:r>
          </a:p>
          <a:p>
            <a:pPr indent="-457200">
              <a:buFont typeface="Wingdings" panose="05000000000000000000" pitchFamily="2" charset="2"/>
              <a:buChar char="q"/>
            </a:pPr>
            <a:r>
              <a:rPr lang="en-US" dirty="0"/>
              <a:t>exit – </a:t>
            </a:r>
            <a:r>
              <a:rPr lang="ru-RU" dirty="0"/>
              <a:t>завершение программы ( вывод </a:t>
            </a:r>
            <a:r>
              <a:rPr lang="en-US"/>
              <a:t>bye) O(1)</a:t>
            </a:r>
            <a:endParaRPr lang="ru-RU"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Пример работы программы</a:t>
            </a:r>
            <a:endParaRPr/>
          </a:p>
        </p:txBody>
      </p:sp>
      <p:sp>
        <p:nvSpPr>
          <p:cNvPr id="371" name="Google Shape;371;p38"/>
          <p:cNvSpPr txBox="1"/>
          <p:nvPr/>
        </p:nvSpPr>
        <p:spPr>
          <a:xfrm>
            <a:off x="0" y="1705225"/>
            <a:ext cx="121326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dk1"/>
                </a:solidFill>
              </a:rPr>
              <a:t>Главное меню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D02D2FC-F254-4788-5810-D29CDD4E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879" y="2825556"/>
            <a:ext cx="4296375" cy="27816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Пример работы программы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5A51F-9DA0-1068-F3F5-FA5A1CA3DCD2}"/>
              </a:ext>
            </a:extLst>
          </p:cNvPr>
          <p:cNvSpPr txBox="1"/>
          <p:nvPr/>
        </p:nvSpPr>
        <p:spPr>
          <a:xfrm>
            <a:off x="-1" y="1690826"/>
            <a:ext cx="1981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Тест метода </a:t>
            </a:r>
            <a:r>
              <a:rPr lang="ru-RU" b="1" dirty="0" err="1"/>
              <a:t>push</a:t>
            </a:r>
            <a:r>
              <a:rPr lang="ru-RU" b="1" dirty="0"/>
              <a:t>: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C118C-99FF-9CC8-420F-178EF078E83D}"/>
              </a:ext>
            </a:extLst>
          </p:cNvPr>
          <p:cNvSpPr txBox="1"/>
          <p:nvPr/>
        </p:nvSpPr>
        <p:spPr>
          <a:xfrm>
            <a:off x="-1" y="2293748"/>
            <a:ext cx="3522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Добавление одного элемента и проверка, что он действительно добавлен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E3F3D0-6271-8F1D-49CA-9A0254D7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93" y="3521232"/>
            <a:ext cx="2846707" cy="1679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4389D6-9804-5440-2733-5BB3055F333D}"/>
              </a:ext>
            </a:extLst>
          </p:cNvPr>
          <p:cNvSpPr txBox="1"/>
          <p:nvPr/>
        </p:nvSpPr>
        <p:spPr>
          <a:xfrm>
            <a:off x="3230035" y="2337157"/>
            <a:ext cx="375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dirty="0"/>
              <a:t>2. Добавление нескольких элементов и проверка их порядка.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DBF444-791D-B4EA-4FEB-DABB4F446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477" y="3395468"/>
            <a:ext cx="2074335" cy="12155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E28B28-A813-C208-FD27-0F481582C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1477" y="4595797"/>
            <a:ext cx="2112630" cy="10847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D49CBB-619C-537C-CBD0-E6CC6455C121}"/>
              </a:ext>
            </a:extLst>
          </p:cNvPr>
          <p:cNvSpPr txBox="1"/>
          <p:nvPr/>
        </p:nvSpPr>
        <p:spPr>
          <a:xfrm>
            <a:off x="7082366" y="2337157"/>
            <a:ext cx="42756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dirty="0"/>
              <a:t>3. Попытка добавления элемента в заполненный стек (должна возвращать ошибку переполнения).</a:t>
            </a:r>
          </a:p>
          <a:p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D64486-5DAB-0FD3-E3B2-A0620EB1B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8912" y="3537486"/>
            <a:ext cx="3007544" cy="14352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Пример работы программы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0DDFCC-6B2B-D0DF-9125-5FC18F2A589A}"/>
              </a:ext>
            </a:extLst>
          </p:cNvPr>
          <p:cNvSpPr txBox="1"/>
          <p:nvPr/>
        </p:nvSpPr>
        <p:spPr>
          <a:xfrm>
            <a:off x="0" y="1690825"/>
            <a:ext cx="2142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Тест метода </a:t>
            </a:r>
            <a:r>
              <a:rPr lang="ru-RU" b="1" dirty="0" err="1"/>
              <a:t>pop</a:t>
            </a:r>
            <a:r>
              <a:rPr lang="ru-RU" b="1" dirty="0"/>
              <a:t>: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695BB-79BC-8925-68AC-75C9098F51C7}"/>
              </a:ext>
            </a:extLst>
          </p:cNvPr>
          <p:cNvSpPr txBox="1"/>
          <p:nvPr/>
        </p:nvSpPr>
        <p:spPr>
          <a:xfrm>
            <a:off x="0" y="2082800"/>
            <a:ext cx="3572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Удаление элемента из стека с одним элементом и проверка, что стек стал пустым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C2E1DBE-DCB0-3C41-E137-FAABE4CA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6" y="3225377"/>
            <a:ext cx="1860759" cy="1558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1DCE96-2361-FDFE-A5F9-3363CF923D8B}"/>
              </a:ext>
            </a:extLst>
          </p:cNvPr>
          <p:cNvSpPr txBox="1"/>
          <p:nvPr/>
        </p:nvSpPr>
        <p:spPr>
          <a:xfrm>
            <a:off x="3505199" y="2082800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dirty="0"/>
              <a:t>2. Удаление элемента из стека с несколькими элементами и проверка, что удален последний добавленный элемент.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5269553-14A3-7B65-72D0-AEF1A5F1D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516" y="3386667"/>
            <a:ext cx="2553017" cy="15534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45E0B7-0F2B-35D6-EE67-5F18E6B6D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155" y="4940115"/>
            <a:ext cx="2539656" cy="715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37B5F2-1520-35DA-8D75-B51A3ACB868C}"/>
              </a:ext>
            </a:extLst>
          </p:cNvPr>
          <p:cNvSpPr txBox="1"/>
          <p:nvPr/>
        </p:nvSpPr>
        <p:spPr>
          <a:xfrm>
            <a:off x="7984067" y="2243667"/>
            <a:ext cx="370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3. Попытка удаления из пустого стека (должна возвращать ошибку).</a:t>
            </a:r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DA57F76-99ED-8866-5436-10795A798C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6991" y="3377989"/>
            <a:ext cx="3202552" cy="14773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/>
              <a:t>Пример работы программы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8941F9-8413-9AF8-AF96-462AF49680B5}"/>
              </a:ext>
            </a:extLst>
          </p:cNvPr>
          <p:cNvSpPr txBox="1"/>
          <p:nvPr/>
        </p:nvSpPr>
        <p:spPr>
          <a:xfrm>
            <a:off x="0" y="1690825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dirty="0"/>
              <a:t>Тест метода </a:t>
            </a:r>
            <a:r>
              <a:rPr lang="ru-RU" b="1" dirty="0" err="1"/>
              <a:t>back</a:t>
            </a:r>
            <a:r>
              <a:rPr lang="ru-RU" b="1" dirty="0"/>
              <a:t>: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78BCC3-755F-EBC7-E2C7-D8F13793AEB6}"/>
              </a:ext>
            </a:extLst>
          </p:cNvPr>
          <p:cNvSpPr txBox="1"/>
          <p:nvPr/>
        </p:nvSpPr>
        <p:spPr>
          <a:xfrm>
            <a:off x="-309033" y="2060157"/>
            <a:ext cx="3225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dirty="0"/>
              <a:t>1.Проверка значения верхнего элемента без его удаления.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8A8559-EE00-1B80-2062-DC2D66CE5FBC}"/>
              </a:ext>
            </a:extLst>
          </p:cNvPr>
          <p:cNvSpPr txBox="1"/>
          <p:nvPr/>
        </p:nvSpPr>
        <p:spPr>
          <a:xfrm>
            <a:off x="3332474" y="2106323"/>
            <a:ext cx="3576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Проверка на пустом стеке (должна возвращать ошибку).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5131E2-C911-5C85-B13B-1D4DB55AA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7" y="3046491"/>
            <a:ext cx="2314766" cy="113604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1A64A4-9567-8210-AA31-279B07320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17" y="4182532"/>
            <a:ext cx="2293849" cy="120032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5728DD-A55D-7CF4-C007-8E78C60CB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4399" y="3260485"/>
            <a:ext cx="2407235" cy="130304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ru-RU" dirty="0"/>
              <a:t>Пример работы программы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3BB6C6-DA5D-BACF-FB40-CC838FCA8617}"/>
              </a:ext>
            </a:extLst>
          </p:cNvPr>
          <p:cNvSpPr txBox="1"/>
          <p:nvPr/>
        </p:nvSpPr>
        <p:spPr>
          <a:xfrm>
            <a:off x="237066" y="1803400"/>
            <a:ext cx="372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dirty="0"/>
              <a:t>Тест метода </a:t>
            </a:r>
            <a:r>
              <a:rPr lang="ru-RU" b="1" dirty="0" err="1"/>
              <a:t>size</a:t>
            </a:r>
            <a:r>
              <a:rPr lang="ru-RU" b="1" dirty="0"/>
              <a:t>: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C37552-6B97-4638-E539-6A184B951411}"/>
              </a:ext>
            </a:extLst>
          </p:cNvPr>
          <p:cNvSpPr txBox="1"/>
          <p:nvPr/>
        </p:nvSpPr>
        <p:spPr>
          <a:xfrm>
            <a:off x="87045" y="2177997"/>
            <a:ext cx="2624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Проверка размера пустого стека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9220E-0B97-C83D-F34C-4FCE1561CD6A}"/>
              </a:ext>
            </a:extLst>
          </p:cNvPr>
          <p:cNvSpPr txBox="1"/>
          <p:nvPr/>
        </p:nvSpPr>
        <p:spPr>
          <a:xfrm>
            <a:off x="2711712" y="2224163"/>
            <a:ext cx="265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Проверка размера после добавления нескольких элементов.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8EB2DB-D3CC-09F8-E410-D772F5061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12" y="3030405"/>
            <a:ext cx="2124288" cy="51993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7C327E-C0E3-BCE2-649A-C0624EB4D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6195" y="3290371"/>
            <a:ext cx="2282990" cy="19147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F9E4A-45E1-FC8C-69FB-CBF6A108B1B4}"/>
              </a:ext>
            </a:extLst>
          </p:cNvPr>
          <p:cNvSpPr txBox="1"/>
          <p:nvPr/>
        </p:nvSpPr>
        <p:spPr>
          <a:xfrm>
            <a:off x="6011333" y="2224163"/>
            <a:ext cx="3031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ru-RU" dirty="0"/>
              <a:t>3. Проверка размера после очистки стека.</a:t>
            </a:r>
          </a:p>
          <a:p>
            <a:endParaRPr lang="ru-RU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41F9A63-0FE6-6529-19F4-E3B914A3F2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8873" y="3290371"/>
            <a:ext cx="2011135" cy="1690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04ABA0-79CD-BA0B-F96D-1A2E0DAA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программы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99461-6A42-17EA-7932-F6AEA353B2A0}"/>
              </a:ext>
            </a:extLst>
          </p:cNvPr>
          <p:cNvSpPr txBox="1"/>
          <p:nvPr/>
        </p:nvSpPr>
        <p:spPr>
          <a:xfrm>
            <a:off x="0" y="1690688"/>
            <a:ext cx="429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b="1" dirty="0"/>
              <a:t>Тест метода </a:t>
            </a:r>
            <a:r>
              <a:rPr lang="ru-RU" b="1" dirty="0" err="1"/>
              <a:t>clear</a:t>
            </a:r>
            <a:r>
              <a:rPr lang="ru-RU" b="1" dirty="0"/>
              <a:t>: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229BA-204A-948D-0332-2B07365D9942}"/>
              </a:ext>
            </a:extLst>
          </p:cNvPr>
          <p:cNvSpPr txBox="1"/>
          <p:nvPr/>
        </p:nvSpPr>
        <p:spPr>
          <a:xfrm>
            <a:off x="220134" y="2037265"/>
            <a:ext cx="3649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1. Очистка непустого стека и проверка, что размер стал равен 0.</a:t>
            </a:r>
          </a:p>
          <a:p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ACFDBC-221C-7F0E-E258-BD9DB8214918}"/>
              </a:ext>
            </a:extLst>
          </p:cNvPr>
          <p:cNvSpPr txBox="1"/>
          <p:nvPr/>
        </p:nvSpPr>
        <p:spPr>
          <a:xfrm>
            <a:off x="4360333" y="2169491"/>
            <a:ext cx="4588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Очистка пустого стека.</a:t>
            </a:r>
          </a:p>
          <a:p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9FA040-C212-AED1-5AC5-8E2A43BD4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94" y="2919449"/>
            <a:ext cx="2096768" cy="17626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F8F23D-4351-B33D-4596-C3FBB480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575" y="2960595"/>
            <a:ext cx="1986200" cy="17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8899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37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C62E3E"/>
      </a:accent1>
      <a:accent2>
        <a:srgbClr val="FFC000"/>
      </a:accent2>
      <a:accent3>
        <a:srgbClr val="A5A5A5"/>
      </a:accent3>
      <a:accent4>
        <a:srgbClr val="7030A0"/>
      </a:accent4>
      <a:accent5>
        <a:srgbClr val="4DFE9D"/>
      </a:accent5>
      <a:accent6>
        <a:srgbClr val="046DD5"/>
      </a:accent6>
      <a:hlink>
        <a:srgbClr val="2992FA"/>
      </a:hlink>
      <a:folHlink>
        <a:srgbClr val="7030A0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1455</TotalTime>
  <Words>300</Words>
  <Application>Microsoft Office PowerPoint</Application>
  <PresentationFormat>Широкоэкранный</PresentationFormat>
  <Paragraphs>39</Paragraphs>
  <Slides>9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Aptos</vt:lpstr>
      <vt:lpstr>Arial</vt:lpstr>
      <vt:lpstr>PermianSansTypeface</vt:lpstr>
      <vt:lpstr>PermianSerifTypeface</vt:lpstr>
      <vt:lpstr>Wingdings</vt:lpstr>
      <vt:lpstr>Тема Office</vt:lpstr>
      <vt:lpstr>Индивидуальное задание. Реализация структуры данных "Стек"</vt:lpstr>
      <vt:lpstr>Цель проекта:</vt:lpstr>
      <vt:lpstr>Требования к реализации</vt:lpstr>
      <vt:lpstr>Пример работы программы</vt:lpstr>
      <vt:lpstr>Пример работы программы</vt:lpstr>
      <vt:lpstr>Пример работы программы</vt:lpstr>
      <vt:lpstr>Пример работы программы</vt:lpstr>
      <vt:lpstr>Пример работы программы</vt:lpstr>
      <vt:lpstr>Пример работы программы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Масленникова</dc:creator>
  <cp:lastModifiedBy>Денис Плеханов</cp:lastModifiedBy>
  <cp:revision>41</cp:revision>
  <dcterms:created xsi:type="dcterms:W3CDTF">2020-05-17T17:29:28Z</dcterms:created>
  <dcterms:modified xsi:type="dcterms:W3CDTF">2025-06-18T05:53:56Z</dcterms:modified>
</cp:coreProperties>
</file>