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57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9" autoAdjust="0"/>
    <p:restoredTop sz="94660"/>
  </p:normalViewPr>
  <p:slideViewPr>
    <p:cSldViewPr>
      <p:cViewPr varScale="1">
        <p:scale>
          <a:sx n="74" d="100"/>
          <a:sy n="74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71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63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2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351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437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69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285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7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59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01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79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3/8/2015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0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teacher should be able to define a custom remote host </a:t>
            </a:r>
          </a:p>
          <a:p>
            <a:pPr marL="0" indent="0">
              <a:buNone/>
            </a:pPr>
            <a:r>
              <a:rPr lang="en-US" dirty="0" smtClean="0"/>
              <a:t>(by giving host</a:t>
            </a:r>
            <a:r>
              <a:rPr lang="en-US" dirty="0"/>
              <a:t>, port, </a:t>
            </a:r>
            <a:r>
              <a:rPr lang="en-US" dirty="0" smtClean="0"/>
              <a:t>usernames/ passwords) </a:t>
            </a:r>
            <a:endParaRPr lang="en-US" dirty="0"/>
          </a:p>
          <a:p>
            <a:r>
              <a:rPr lang="en-US" dirty="0" smtClean="0"/>
              <a:t>The student/user should be able to login to the remote host with the given username and password by the teacher</a:t>
            </a: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https://github.com/maellak/edx-seminar/issues/7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STUDIO_VIEW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User\Desktop\edxwork\ScreenHunter_816 Aug. 03 18.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50438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1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STUDIO_VIEW 2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teacher can add a new host with the port</a:t>
            </a:r>
            <a:endParaRPr lang="el-GR" dirty="0" smtClean="0"/>
          </a:p>
          <a:p>
            <a:endParaRPr lang="el-GR" dirty="0" smtClean="0"/>
          </a:p>
          <a:p>
            <a:r>
              <a:rPr lang="en-US" dirty="0" smtClean="0"/>
              <a:t>And manage the usernames and passwords by selecting the host </a:t>
            </a:r>
            <a:endParaRPr lang="en-US" dirty="0"/>
          </a:p>
        </p:txBody>
      </p:sp>
      <p:pic>
        <p:nvPicPr>
          <p:cNvPr id="2050" name="Picture 2" descr="C:\Users\User\Desktop\edxwork\ScreenHunter_810 Aug. 03 18.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71" y="2160655"/>
            <a:ext cx="6534150" cy="40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edxwork\ScreenHunter_811 Aug. 03 18.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23" y="3356992"/>
            <a:ext cx="493694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STUDENT_VIEW </a:t>
            </a:r>
            <a:r>
              <a:rPr lang="en-US" dirty="0" smtClean="0"/>
              <a:t>1/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Desktop\edxwork\ScreenHunter_814 Aug. 03 18.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2" y="1700808"/>
            <a:ext cx="892565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STUDENT_VIEW 2</a:t>
            </a:r>
            <a:r>
              <a:rPr lang="en-US" dirty="0" smtClean="0"/>
              <a:t>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student logins with the given username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system shows all available host and usernames for specific host</a:t>
            </a:r>
          </a:p>
          <a:p>
            <a:r>
              <a:rPr lang="en-US" dirty="0" smtClean="0"/>
              <a:t>The user is now connected</a:t>
            </a:r>
            <a:endParaRPr lang="en-US" dirty="0" smtClean="0"/>
          </a:p>
          <a:p>
            <a:endParaRPr lang="el-GR" dirty="0" smtClean="0"/>
          </a:p>
          <a:p>
            <a:endParaRPr lang="el-GR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 descr="C:\Users\User\Desktop\edxwork\ScreenHunter_798 Aug. 03 18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5" y="2050197"/>
            <a:ext cx="72294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edxwork\ScreenHunter_797 Aug. 03 18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64" y="2780928"/>
            <a:ext cx="120503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edxwork\ScreenHunter_799 Aug. 03 18.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43" y="4437112"/>
            <a:ext cx="4608512" cy="9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1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STUDENT_VIEW </a:t>
            </a:r>
            <a:r>
              <a:rPr lang="en-US" dirty="0" smtClean="0"/>
              <a:t>3/5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type simple commands like </a:t>
            </a:r>
            <a:r>
              <a:rPr lang="en-US" dirty="0" err="1" smtClean="0"/>
              <a:t>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C:\Users\User\Desktop\edxwork\ScreenHunter_800 Aug. 03 18.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26342"/>
            <a:ext cx="66218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7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STUDENT_VIEW 4</a:t>
            </a:r>
            <a:r>
              <a:rPr lang="en-US" dirty="0" smtClean="0"/>
              <a:t>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cd command</a:t>
            </a:r>
          </a:p>
          <a:p>
            <a:endParaRPr lang="en-US" dirty="0"/>
          </a:p>
          <a:p>
            <a:r>
              <a:rPr lang="en-US" dirty="0" smtClean="0"/>
              <a:t>Text creation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edit</a:t>
            </a:r>
          </a:p>
          <a:p>
            <a:r>
              <a:rPr lang="en-US" dirty="0" smtClean="0"/>
              <a:t>(all commands like </a:t>
            </a:r>
            <a:r>
              <a:rPr lang="en-US" dirty="0" err="1" smtClean="0"/>
              <a:t>vi,edit,gedit,nano,pico</a:t>
            </a:r>
            <a:r>
              <a:rPr lang="en-US" dirty="0" smtClean="0"/>
              <a:t> invoke a modal window to edit)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7" name="Picture 3" descr="C:\Users\User\Desktop\edxwork\ScreenHunter_802 Aug. 03 18.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45045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edxwork\ScreenHunter_803 Aug. 03 18.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08920"/>
            <a:ext cx="568863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ser\Desktop\edxwork\ScreenHunter_804 Aug. 03 18.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37" y="5157192"/>
            <a:ext cx="284643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7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STUDENT_VIEW </a:t>
            </a:r>
            <a:r>
              <a:rPr lang="en-US" dirty="0" smtClean="0"/>
              <a:t>5/5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Modal window for edit(user can </a:t>
            </a:r>
            <a:r>
              <a:rPr lang="en-US" dirty="0" err="1" smtClean="0"/>
              <a:t>write,save</a:t>
            </a:r>
            <a:r>
              <a:rPr lang="en-US" dirty="0" smtClean="0"/>
              <a:t> and save as)</a:t>
            </a:r>
            <a:endParaRPr lang="en-US" dirty="0"/>
          </a:p>
        </p:txBody>
      </p:sp>
      <p:pic>
        <p:nvPicPr>
          <p:cNvPr id="7170" name="Picture 2" descr="C:\Users\User\Desktop\edxwork\ScreenHunter_805 Aug. 03 18.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6" y="2749684"/>
            <a:ext cx="8661452" cy="399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 </a:t>
            </a:r>
            <a:r>
              <a:rPr lang="en-US" b="1" dirty="0" err="1" smtClean="0"/>
              <a:t>paramiko</a:t>
            </a:r>
            <a:r>
              <a:rPr lang="el-GR" dirty="0" smtClean="0"/>
              <a:t>:</a:t>
            </a:r>
            <a:r>
              <a:rPr lang="en-US" dirty="0" smtClean="0"/>
              <a:t>it is a python library</a:t>
            </a:r>
            <a:r>
              <a:rPr lang="el-GR" dirty="0" smtClean="0"/>
              <a:t> </a:t>
            </a:r>
            <a:r>
              <a:rPr lang="en-US" dirty="0" smtClean="0"/>
              <a:t>that implements the </a:t>
            </a:r>
            <a:r>
              <a:rPr lang="en-US" dirty="0" err="1" smtClean="0"/>
              <a:t>ssh</a:t>
            </a:r>
            <a:r>
              <a:rPr lang="en-US" dirty="0" smtClean="0"/>
              <a:t> protocol in order to connect to the server </a:t>
            </a:r>
            <a:r>
              <a:rPr lang="en-US" sz="2800" u="sng" dirty="0" smtClean="0">
                <a:solidFill>
                  <a:srgbClr val="002060"/>
                </a:solidFill>
              </a:rPr>
              <a:t>https</a:t>
            </a:r>
            <a:r>
              <a:rPr lang="en-US" sz="2800" u="sng" dirty="0">
                <a:solidFill>
                  <a:srgbClr val="002060"/>
                </a:solidFill>
              </a:rPr>
              <a:t>://github.com/paramiko/paramiko </a:t>
            </a:r>
            <a:r>
              <a:rPr lang="en-US" u="sng" dirty="0"/>
              <a:t> 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terminal </a:t>
            </a:r>
            <a:r>
              <a:rPr lang="en-US" dirty="0" smtClean="0"/>
              <a:t>is a</a:t>
            </a:r>
            <a:r>
              <a:rPr lang="el-GR" dirty="0" smtClean="0"/>
              <a:t> </a:t>
            </a:r>
            <a:r>
              <a:rPr lang="en-US" dirty="0"/>
              <a:t>plugin </a:t>
            </a:r>
            <a:r>
              <a:rPr lang="en-US" dirty="0" smtClean="0"/>
              <a:t>for the</a:t>
            </a:r>
            <a:r>
              <a:rPr lang="el-GR" dirty="0" smtClean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in order to use the terminal </a:t>
            </a:r>
            <a:r>
              <a:rPr lang="en-US" sz="2800" u="sng" dirty="0">
                <a:solidFill>
                  <a:srgbClr val="002060"/>
                </a:solidFill>
              </a:rPr>
              <a:t>http://terminal.jcubic.pl/.</a:t>
            </a:r>
          </a:p>
          <a:p>
            <a:r>
              <a:rPr lang="en-US" dirty="0" smtClean="0"/>
              <a:t> </a:t>
            </a:r>
            <a:r>
              <a:rPr lang="en-US" dirty="0" smtClean="0"/>
              <a:t>Generally all the commands are sent with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en-US" dirty="0" smtClean="0"/>
              <a:t>to the</a:t>
            </a:r>
            <a:r>
              <a:rPr lang="el-GR" dirty="0" smtClean="0"/>
              <a:t> </a:t>
            </a:r>
            <a:r>
              <a:rPr lang="en-US" dirty="0" smtClean="0"/>
              <a:t>server</a:t>
            </a:r>
            <a:r>
              <a:rPr lang="el-GR" dirty="0" smtClean="0"/>
              <a:t> </a:t>
            </a:r>
            <a:r>
              <a:rPr lang="en-US" dirty="0" smtClean="0"/>
              <a:t>and the responses are returned in</a:t>
            </a:r>
            <a:r>
              <a:rPr lang="el-GR" dirty="0" smtClean="0"/>
              <a:t> </a:t>
            </a:r>
            <a:r>
              <a:rPr lang="en-US" dirty="0" smtClean="0"/>
              <a:t>JSON 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202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Goals</vt:lpstr>
      <vt:lpstr>STUDIO_VIEW 1/2</vt:lpstr>
      <vt:lpstr>STUDIO_VIEW 2/2</vt:lpstr>
      <vt:lpstr>STUDENT_VIEW 1/5</vt:lpstr>
      <vt:lpstr>STUDENT_VIEW 2/5</vt:lpstr>
      <vt:lpstr>STUDENT_VIEW 3/5</vt:lpstr>
      <vt:lpstr>STUDENT_VIEW 4/5</vt:lpstr>
      <vt:lpstr>STUDENT_VIEW 5/5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2015-06-10T19:43:54Z</dcterms:created>
  <dcterms:modified xsi:type="dcterms:W3CDTF">2015-08-03T15:48:41Z</dcterms:modified>
</cp:coreProperties>
</file>