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F97AFA-B965-43DF-B2CF-A77A83B58DF9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Раздел без заголовка" id="{B91CB8FB-39D5-404D-9333-E5C628F8BD13}">
          <p14:sldIdLst>
            <p14:sldId id="263"/>
            <p14:sldId id="264"/>
            <p14:sldId id="265"/>
          </p14:sldIdLst>
        </p14:section>
        <p14:section name="Раздел без заголовка" id="{58286BFF-D27F-402F-AA15-C07AA349222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67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17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94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8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582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6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82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70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3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30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29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4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1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4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8549-849E-462B-BA6B-770C8B55D60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9FA755-0D6A-4F0A-A21F-2BAC2FED7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38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Доброе пожаловать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hlinkClick r:id="rId2" action="ppaction://hlinksldjump"/>
              </a:rPr>
              <a:t>Перейти к первому вопросу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39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2"/>
    </mc:Choice>
    <mc:Fallback>
      <p:transition spd="slow" advTm="61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Реакция 3А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Молодец!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0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Вопрос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6057" y="1825625"/>
            <a:ext cx="10515600" cy="4351338"/>
          </a:xfrm>
        </p:spPr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декомпиляторов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916057" y="2677854"/>
            <a:ext cx="498309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FernFlower</a:t>
            </a:r>
            <a:endParaRPr lang="ru-RU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 rot="20496890">
            <a:off x="5322502" y="4618779"/>
            <a:ext cx="17027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IDA</a:t>
            </a:r>
          </a:p>
        </p:txBody>
      </p:sp>
      <p:sp>
        <p:nvSpPr>
          <p:cNvPr id="6" name="Прямоугольник 5">
            <a:hlinkClick r:id="rId3" action="ppaction://hlinksldjump"/>
          </p:cNvPr>
          <p:cNvSpPr/>
          <p:nvPr/>
        </p:nvSpPr>
        <p:spPr>
          <a:xfrm>
            <a:off x="7888966" y="2677855"/>
            <a:ext cx="34338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Sourcer</a:t>
            </a:r>
            <a:endParaRPr lang="ru-RU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061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2"/>
    </mc:Choice>
    <mc:Fallback>
      <p:transition spd="slow" advTm="7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Реакция 1А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Молодец!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89212" y="2773107"/>
            <a:ext cx="401459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 action="ppaction://hlinksldjump"/>
              </a:rPr>
              <a:t>Далее</a:t>
            </a:r>
            <a:endParaRPr lang="ru-RU" sz="9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0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</a:t>
            </a:r>
            <a:r>
              <a:rPr lang="ru-RU" dirty="0" smtClean="0"/>
              <a:t>1Б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390650"/>
            <a:ext cx="8915400" cy="3777622"/>
          </a:xfrm>
        </p:spPr>
        <p:txBody>
          <a:bodyPr/>
          <a:lstStyle/>
          <a:p>
            <a:r>
              <a:rPr lang="ru-RU" dirty="0" smtClean="0"/>
              <a:t>Увы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19624" y="2125407"/>
            <a:ext cx="590362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2" action="ppaction://hlinksldjump"/>
              </a:rPr>
              <a:t>Еще раз</a:t>
            </a:r>
            <a:endParaRPr lang="ru-RU" sz="9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Вопрос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Декомпиля́ция</a:t>
            </a:r>
            <a:r>
              <a:rPr lang="ru-RU" dirty="0"/>
              <a:t> </a:t>
            </a:r>
            <a:r>
              <a:rPr lang="ru-RU" dirty="0" smtClean="0"/>
              <a:t>это</a:t>
            </a:r>
          </a:p>
          <a:p>
            <a:endParaRPr lang="ru-RU" dirty="0" smtClean="0"/>
          </a:p>
          <a:p>
            <a:r>
              <a:rPr lang="ru-RU" dirty="0">
                <a:hlinkClick r:id="rId2" action="ppaction://hlinksldjump"/>
              </a:rPr>
              <a:t>процесс воссоздания исходного </a:t>
            </a:r>
            <a:r>
              <a:rPr lang="ru-RU" dirty="0" smtClean="0">
                <a:hlinkClick r:id="rId2" action="ppaction://hlinksldjump"/>
              </a:rPr>
              <a:t>кода</a:t>
            </a:r>
            <a:endParaRPr lang="ru-RU" dirty="0" smtClean="0"/>
          </a:p>
          <a:p>
            <a:r>
              <a:rPr lang="ru-RU" dirty="0">
                <a:hlinkClick r:id="rId3" action="ppaction://hlinksldjump"/>
              </a:rPr>
              <a:t>процесс для получения исходного кода на языке программирования из исполняемого </a:t>
            </a:r>
            <a:r>
              <a:rPr lang="ru-RU" dirty="0" smtClean="0">
                <a:hlinkClick r:id="rId3" action="ppaction://hlinksldjump"/>
              </a:rPr>
              <a:t>модуля</a:t>
            </a:r>
            <a:endParaRPr lang="ru-RU" dirty="0" smtClean="0"/>
          </a:p>
          <a:p>
            <a:r>
              <a:rPr lang="ru-RU" dirty="0">
                <a:hlinkClick r:id="rId2" action="ppaction://hlinksldjump"/>
              </a:rPr>
              <a:t>процесс генерации двоичного кода на ассемблер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2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Реакция 2А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Молодец!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89212" y="2773107"/>
            <a:ext cx="401459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 action="ppaction://hlinksldjump"/>
              </a:rPr>
              <a:t>Далее</a:t>
            </a:r>
            <a:endParaRPr lang="ru-RU" sz="9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8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</a:t>
            </a:r>
            <a:r>
              <a:rPr lang="ru-RU" dirty="0" smtClean="0"/>
              <a:t>2Б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390650"/>
            <a:ext cx="8915400" cy="3777622"/>
          </a:xfrm>
        </p:spPr>
        <p:txBody>
          <a:bodyPr/>
          <a:lstStyle/>
          <a:p>
            <a:r>
              <a:rPr lang="ru-RU" dirty="0" smtClean="0"/>
              <a:t>Увы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19624" y="2125407"/>
            <a:ext cx="590362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2" action="ppaction://hlinksldjump"/>
              </a:rPr>
              <a:t>Еще раз</a:t>
            </a:r>
            <a:endParaRPr lang="ru-RU" sz="9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Классификация дизассемблеры?</a:t>
            </a:r>
          </a:p>
          <a:p>
            <a:endParaRPr lang="ru-RU" dirty="0" smtClean="0"/>
          </a:p>
          <a:p>
            <a:r>
              <a:rPr lang="ru-RU" sz="2800" dirty="0">
                <a:hlinkClick r:id="rId2" action="ppaction://hlinksldjump"/>
              </a:rPr>
              <a:t>однопроходные и многопроходные </a:t>
            </a:r>
            <a:endParaRPr lang="ru-RU" sz="2800" dirty="0" smtClean="0"/>
          </a:p>
          <a:p>
            <a:r>
              <a:rPr lang="ru-RU" sz="2800" dirty="0">
                <a:hlinkClick r:id="rId3" action="ppaction://hlinksldjump"/>
              </a:rPr>
              <a:t>однорядковые и </a:t>
            </a:r>
            <a:r>
              <a:rPr lang="ru-RU" sz="2800" dirty="0" err="1" smtClean="0">
                <a:hlinkClick r:id="rId3" action="ppaction://hlinksldjump"/>
              </a:rPr>
              <a:t>многорядковые</a:t>
            </a:r>
            <a:endParaRPr lang="ru-RU" sz="2800" dirty="0" smtClean="0"/>
          </a:p>
          <a:p>
            <a:r>
              <a:rPr lang="ru-RU" sz="2800" dirty="0">
                <a:hlinkClick r:id="rId3" action="ppaction://hlinksldjump"/>
              </a:rPr>
              <a:t>однотипные и разнотипные</a:t>
            </a:r>
            <a:endParaRPr lang="ru-RU" sz="28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0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</a:t>
            </a:r>
            <a:r>
              <a:rPr lang="ru-RU" dirty="0" smtClean="0"/>
              <a:t>3Б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390650"/>
            <a:ext cx="8915400" cy="3777622"/>
          </a:xfrm>
        </p:spPr>
        <p:txBody>
          <a:bodyPr/>
          <a:lstStyle/>
          <a:p>
            <a:r>
              <a:rPr lang="ru-RU" dirty="0" smtClean="0"/>
              <a:t>Увы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19624" y="2125407"/>
            <a:ext cx="590362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2" action="ppaction://hlinksldjump"/>
              </a:rPr>
              <a:t>Еще раз</a:t>
            </a:r>
            <a:endParaRPr lang="ru-RU" sz="9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84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Доброе пожаловать</vt:lpstr>
      <vt:lpstr> Вопрос 1</vt:lpstr>
      <vt:lpstr>Реакция 1А</vt:lpstr>
      <vt:lpstr>Реакция 1Б</vt:lpstr>
      <vt:lpstr> Вопрос 2</vt:lpstr>
      <vt:lpstr>Реакция 2А</vt:lpstr>
      <vt:lpstr>Реакция 2Б</vt:lpstr>
      <vt:lpstr>Вопрос 3</vt:lpstr>
      <vt:lpstr>Реакция 3Б</vt:lpstr>
      <vt:lpstr>Реакция 3А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Доброе пожаловать</dc:title>
  <dc:creator>maks</dc:creator>
  <cp:lastModifiedBy>maks</cp:lastModifiedBy>
  <cp:revision>41</cp:revision>
  <dcterms:created xsi:type="dcterms:W3CDTF">2022-05-03T08:32:13Z</dcterms:created>
  <dcterms:modified xsi:type="dcterms:W3CDTF">2022-05-03T09:03:23Z</dcterms:modified>
</cp:coreProperties>
</file>