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9" r:id="rId6"/>
    <p:sldId id="260" r:id="rId7"/>
    <p:sldId id="261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DA483B-1735-497C-9EF9-B657A6D30C17}">
          <p14:sldIdLst>
            <p14:sldId id="256"/>
            <p14:sldId id="263"/>
            <p14:sldId id="264"/>
            <p14:sldId id="257"/>
            <p14:sldId id="259"/>
            <p14:sldId id="260"/>
            <p14:sldId id="261"/>
            <p14:sldId id="262"/>
            <p14:sldId id="265"/>
            <p14:sldId id="267"/>
            <p14:sldId id="268"/>
            <p14:sldId id="269"/>
            <p14:sldId id="270"/>
            <p14:sldId id="271"/>
            <p14:sldId id="266"/>
          </p14:sldIdLst>
        </p14:section>
        <p14:section name="Раздел без заголовка" id="{7BE59780-94FF-4589-846E-450E285D12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d-games.ru/wiki/RPG" TargetMode="External"/><Relationship Id="rId2" Type="http://schemas.openxmlformats.org/officeDocument/2006/relationships/hyperlink" Target="https://www.old-games.ru/wiki/Arcade" TargetMode="External"/><Relationship Id="rId1" Type="http://schemas.openxmlformats.org/officeDocument/2006/relationships/hyperlink" Target="https://www.old-games.ru/wiki/index.php?title=Action&amp;action=edit&amp;redlink=1" TargetMode="External"/><Relationship Id="rId6" Type="http://schemas.openxmlformats.org/officeDocument/2006/relationships/hyperlink" Target="https://www.old-games.ru/wiki/Tabletop" TargetMode="External"/><Relationship Id="rId5" Type="http://schemas.openxmlformats.org/officeDocument/2006/relationships/hyperlink" Target="https://www.old-games.ru/wiki/Racing" TargetMode="External"/><Relationship Id="rId4" Type="http://schemas.openxmlformats.org/officeDocument/2006/relationships/hyperlink" Target="https://www.old-games.ru/wiki/Simulation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d-games.ru/wiki/RPG" TargetMode="External"/><Relationship Id="rId2" Type="http://schemas.openxmlformats.org/officeDocument/2006/relationships/hyperlink" Target="https://www.old-games.ru/wiki/Arcade" TargetMode="External"/><Relationship Id="rId1" Type="http://schemas.openxmlformats.org/officeDocument/2006/relationships/hyperlink" Target="https://www.old-games.ru/wiki/index.php?title=Action&amp;action=edit&amp;redlink=1" TargetMode="External"/><Relationship Id="rId6" Type="http://schemas.openxmlformats.org/officeDocument/2006/relationships/hyperlink" Target="https://www.old-games.ru/wiki/Tabletop" TargetMode="External"/><Relationship Id="rId5" Type="http://schemas.openxmlformats.org/officeDocument/2006/relationships/hyperlink" Target="https://www.old-games.ru/wiki/Racing" TargetMode="External"/><Relationship Id="rId4" Type="http://schemas.openxmlformats.org/officeDocument/2006/relationships/hyperlink" Target="https://www.old-games.ru/wiki/Simul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9F925-1B29-4BAA-996B-C9F27CB42F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94436E-7B22-4A40-A79E-EFA950E53EEA}">
      <dgm:prSet phldrT="[Текст]"/>
      <dgm:spPr/>
      <dgm:t>
        <a:bodyPr/>
        <a:lstStyle/>
        <a:p>
          <a:r>
            <a:rPr lang="ru-RU" dirty="0" smtClean="0"/>
            <a:t>Развитие логики</a:t>
          </a:r>
          <a:endParaRPr lang="ru-RU" dirty="0"/>
        </a:p>
      </dgm:t>
    </dgm:pt>
    <dgm:pt modelId="{E22182EC-10FF-49B6-A0F0-89497325A5B3}" type="parTrans" cxnId="{4E2D5EEF-A5E0-41CD-9EBE-5C7F8C479195}">
      <dgm:prSet/>
      <dgm:spPr/>
      <dgm:t>
        <a:bodyPr/>
        <a:lstStyle/>
        <a:p>
          <a:endParaRPr lang="ru-RU"/>
        </a:p>
      </dgm:t>
    </dgm:pt>
    <dgm:pt modelId="{A02BE25B-5D4B-4E92-9DB9-8DA873D94F43}" type="sibTrans" cxnId="{4E2D5EEF-A5E0-41CD-9EBE-5C7F8C479195}">
      <dgm:prSet/>
      <dgm:spPr/>
      <dgm:t>
        <a:bodyPr/>
        <a:lstStyle/>
        <a:p>
          <a:endParaRPr lang="ru-RU"/>
        </a:p>
      </dgm:t>
    </dgm:pt>
    <dgm:pt modelId="{DD84DAB9-F5EE-4AF5-AB33-5D09B21E291B}">
      <dgm:prSet phldrT="[Текст]"/>
      <dgm:spPr/>
      <dgm:t>
        <a:bodyPr/>
        <a:lstStyle/>
        <a:p>
          <a:r>
            <a:rPr lang="ru-RU" dirty="0" smtClean="0"/>
            <a:t>Развитие реакции</a:t>
          </a:r>
          <a:endParaRPr lang="ru-RU" dirty="0"/>
        </a:p>
      </dgm:t>
    </dgm:pt>
    <dgm:pt modelId="{768F1678-F29B-4F23-A9F7-72213BA9C7EB}" type="parTrans" cxnId="{16FE921A-21F4-47DF-9D82-0E4B13D41570}">
      <dgm:prSet/>
      <dgm:spPr/>
      <dgm:t>
        <a:bodyPr/>
        <a:lstStyle/>
        <a:p>
          <a:endParaRPr lang="ru-RU"/>
        </a:p>
      </dgm:t>
    </dgm:pt>
    <dgm:pt modelId="{CD913630-D34A-49C4-AA5C-9B16266CB2AC}" type="sibTrans" cxnId="{16FE921A-21F4-47DF-9D82-0E4B13D41570}">
      <dgm:prSet/>
      <dgm:spPr/>
      <dgm:t>
        <a:bodyPr/>
        <a:lstStyle/>
        <a:p>
          <a:endParaRPr lang="ru-RU"/>
        </a:p>
      </dgm:t>
    </dgm:pt>
    <dgm:pt modelId="{D2379ABF-ACE5-4370-8801-977AB32F5217}">
      <dgm:prSet phldrT="[Текст]"/>
      <dgm:spPr/>
      <dgm:t>
        <a:bodyPr/>
        <a:lstStyle/>
        <a:p>
          <a:r>
            <a:rPr lang="ru-RU" dirty="0" smtClean="0"/>
            <a:t>Развитие нестандартного мышление</a:t>
          </a:r>
          <a:endParaRPr lang="ru-RU" dirty="0"/>
        </a:p>
      </dgm:t>
    </dgm:pt>
    <dgm:pt modelId="{606CA626-829A-4DEA-8859-51E52C9A6C11}" type="parTrans" cxnId="{96419AED-EDF2-4B7C-9C1E-14B5A94AFE05}">
      <dgm:prSet/>
      <dgm:spPr/>
      <dgm:t>
        <a:bodyPr/>
        <a:lstStyle/>
        <a:p>
          <a:endParaRPr lang="ru-RU"/>
        </a:p>
      </dgm:t>
    </dgm:pt>
    <dgm:pt modelId="{E4AAF697-CA14-4096-A7CF-CCB8728EDDF5}" type="sibTrans" cxnId="{96419AED-EDF2-4B7C-9C1E-14B5A94AFE05}">
      <dgm:prSet/>
      <dgm:spPr/>
      <dgm:t>
        <a:bodyPr/>
        <a:lstStyle/>
        <a:p>
          <a:endParaRPr lang="ru-RU"/>
        </a:p>
      </dgm:t>
    </dgm:pt>
    <dgm:pt modelId="{13A889A8-43C7-4E5E-87F6-C4F575A62754}">
      <dgm:prSet phldrT="[Текст]"/>
      <dgm:spPr/>
      <dgm:t>
        <a:bodyPr/>
        <a:lstStyle/>
        <a:p>
          <a:r>
            <a:rPr lang="ru-RU" dirty="0" smtClean="0"/>
            <a:t>Развитие находчивости</a:t>
          </a:r>
          <a:endParaRPr lang="ru-RU" dirty="0"/>
        </a:p>
      </dgm:t>
    </dgm:pt>
    <dgm:pt modelId="{EEAEE3A0-5323-43E5-B529-1D28B21D14F0}" type="parTrans" cxnId="{BDE92C6A-4A3D-4E33-B949-976AB1452C4F}">
      <dgm:prSet/>
      <dgm:spPr/>
      <dgm:t>
        <a:bodyPr/>
        <a:lstStyle/>
        <a:p>
          <a:endParaRPr lang="ru-RU"/>
        </a:p>
      </dgm:t>
    </dgm:pt>
    <dgm:pt modelId="{9E51C432-4D29-4B9A-ABEF-5425400FAD78}" type="sibTrans" cxnId="{BDE92C6A-4A3D-4E33-B949-976AB1452C4F}">
      <dgm:prSet/>
      <dgm:spPr/>
      <dgm:t>
        <a:bodyPr/>
        <a:lstStyle/>
        <a:p>
          <a:endParaRPr lang="ru-RU"/>
        </a:p>
      </dgm:t>
    </dgm:pt>
    <dgm:pt modelId="{92CB17B4-21AD-4222-9B30-93123FD60170}">
      <dgm:prSet phldrT="[Текст]"/>
      <dgm:spPr/>
      <dgm:t>
        <a:bodyPr/>
        <a:lstStyle/>
        <a:p>
          <a:r>
            <a:rPr lang="ru-RU" dirty="0" smtClean="0"/>
            <a:t>Повышение кругозора</a:t>
          </a:r>
          <a:endParaRPr lang="ru-RU" dirty="0"/>
        </a:p>
      </dgm:t>
    </dgm:pt>
    <dgm:pt modelId="{93E8B4BD-2BA6-4626-9B35-19BD9E37F026}" type="parTrans" cxnId="{67A8A08F-CBA4-40DD-83DA-26385A388F6C}">
      <dgm:prSet/>
      <dgm:spPr/>
      <dgm:t>
        <a:bodyPr/>
        <a:lstStyle/>
        <a:p>
          <a:endParaRPr lang="ru-RU"/>
        </a:p>
      </dgm:t>
    </dgm:pt>
    <dgm:pt modelId="{EF2F3496-70C6-498A-937B-78C8BF260840}" type="sibTrans" cxnId="{67A8A08F-CBA4-40DD-83DA-26385A388F6C}">
      <dgm:prSet/>
      <dgm:spPr/>
      <dgm:t>
        <a:bodyPr/>
        <a:lstStyle/>
        <a:p>
          <a:endParaRPr lang="ru-RU"/>
        </a:p>
      </dgm:t>
    </dgm:pt>
    <dgm:pt modelId="{4EB8E8E4-B130-426C-9520-D58B575AA22B}" type="pres">
      <dgm:prSet presAssocID="{3979F925-1B29-4BAA-996B-C9F27CB42F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17AF6AD-D5B8-4FB8-B13B-F8C761B3E166}" type="pres">
      <dgm:prSet presAssocID="{A994436E-7B22-4A40-A79E-EFA950E53EE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60791B-0835-463C-A228-9325EC248B44}" type="pres">
      <dgm:prSet presAssocID="{A02BE25B-5D4B-4E92-9DB9-8DA873D94F43}" presName="sibTrans" presStyleCnt="0"/>
      <dgm:spPr/>
    </dgm:pt>
    <dgm:pt modelId="{182F402D-F147-43B1-AA22-F6E7D25C734A}" type="pres">
      <dgm:prSet presAssocID="{DD84DAB9-F5EE-4AF5-AB33-5D09B21E291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B4E218-0C5A-4D30-A060-A8EEB97C714F}" type="pres">
      <dgm:prSet presAssocID="{CD913630-D34A-49C4-AA5C-9B16266CB2AC}" presName="sibTrans" presStyleCnt="0"/>
      <dgm:spPr/>
    </dgm:pt>
    <dgm:pt modelId="{D4EE53FF-F253-4EF1-975D-834E00E833E7}" type="pres">
      <dgm:prSet presAssocID="{D2379ABF-ACE5-4370-8801-977AB32F52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40E832-0B2D-4603-AD62-700DDE9057E2}" type="pres">
      <dgm:prSet presAssocID="{E4AAF697-CA14-4096-A7CF-CCB8728EDDF5}" presName="sibTrans" presStyleCnt="0"/>
      <dgm:spPr/>
    </dgm:pt>
    <dgm:pt modelId="{EAF91F99-23F3-4C86-B648-247EC426CCE9}" type="pres">
      <dgm:prSet presAssocID="{13A889A8-43C7-4E5E-87F6-C4F575A6275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D9B16E-B84A-46F1-87A9-4CB2680D4E0F}" type="pres">
      <dgm:prSet presAssocID="{9E51C432-4D29-4B9A-ABEF-5425400FAD78}" presName="sibTrans" presStyleCnt="0"/>
      <dgm:spPr/>
    </dgm:pt>
    <dgm:pt modelId="{AE6C829F-75E6-46DC-8B4B-72791CBC1878}" type="pres">
      <dgm:prSet presAssocID="{92CB17B4-21AD-4222-9B30-93123FD6017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9093DEE-7152-4736-9290-914CEFB49472}" type="presOf" srcId="{DD84DAB9-F5EE-4AF5-AB33-5D09B21E291B}" destId="{182F402D-F147-43B1-AA22-F6E7D25C734A}" srcOrd="0" destOrd="0" presId="urn:microsoft.com/office/officeart/2005/8/layout/default"/>
    <dgm:cxn modelId="{BE4AD99E-F01F-41FC-B8F5-3F5AD7865786}" type="presOf" srcId="{A994436E-7B22-4A40-A79E-EFA950E53EEA}" destId="{E17AF6AD-D5B8-4FB8-B13B-F8C761B3E166}" srcOrd="0" destOrd="0" presId="urn:microsoft.com/office/officeart/2005/8/layout/default"/>
    <dgm:cxn modelId="{67A8A08F-CBA4-40DD-83DA-26385A388F6C}" srcId="{3979F925-1B29-4BAA-996B-C9F27CB42F17}" destId="{92CB17B4-21AD-4222-9B30-93123FD60170}" srcOrd="4" destOrd="0" parTransId="{93E8B4BD-2BA6-4626-9B35-19BD9E37F026}" sibTransId="{EF2F3496-70C6-498A-937B-78C8BF260840}"/>
    <dgm:cxn modelId="{16FE921A-21F4-47DF-9D82-0E4B13D41570}" srcId="{3979F925-1B29-4BAA-996B-C9F27CB42F17}" destId="{DD84DAB9-F5EE-4AF5-AB33-5D09B21E291B}" srcOrd="1" destOrd="0" parTransId="{768F1678-F29B-4F23-A9F7-72213BA9C7EB}" sibTransId="{CD913630-D34A-49C4-AA5C-9B16266CB2AC}"/>
    <dgm:cxn modelId="{43817AF0-417C-4365-8931-31D175BC69A0}" type="presOf" srcId="{92CB17B4-21AD-4222-9B30-93123FD60170}" destId="{AE6C829F-75E6-46DC-8B4B-72791CBC1878}" srcOrd="0" destOrd="0" presId="urn:microsoft.com/office/officeart/2005/8/layout/default"/>
    <dgm:cxn modelId="{96419AED-EDF2-4B7C-9C1E-14B5A94AFE05}" srcId="{3979F925-1B29-4BAA-996B-C9F27CB42F17}" destId="{D2379ABF-ACE5-4370-8801-977AB32F5217}" srcOrd="2" destOrd="0" parTransId="{606CA626-829A-4DEA-8859-51E52C9A6C11}" sibTransId="{E4AAF697-CA14-4096-A7CF-CCB8728EDDF5}"/>
    <dgm:cxn modelId="{A4D46178-5A53-4F38-8A49-A749F1D458D1}" type="presOf" srcId="{13A889A8-43C7-4E5E-87F6-C4F575A62754}" destId="{EAF91F99-23F3-4C86-B648-247EC426CCE9}" srcOrd="0" destOrd="0" presId="urn:microsoft.com/office/officeart/2005/8/layout/default"/>
    <dgm:cxn modelId="{CCC62BB9-E931-4D21-B028-9A338D0EEF62}" type="presOf" srcId="{D2379ABF-ACE5-4370-8801-977AB32F5217}" destId="{D4EE53FF-F253-4EF1-975D-834E00E833E7}" srcOrd="0" destOrd="0" presId="urn:microsoft.com/office/officeart/2005/8/layout/default"/>
    <dgm:cxn modelId="{379015F2-D5F6-4573-979B-CC7D4A87AAA8}" type="presOf" srcId="{3979F925-1B29-4BAA-996B-C9F27CB42F17}" destId="{4EB8E8E4-B130-426C-9520-D58B575AA22B}" srcOrd="0" destOrd="0" presId="urn:microsoft.com/office/officeart/2005/8/layout/default"/>
    <dgm:cxn modelId="{4E2D5EEF-A5E0-41CD-9EBE-5C7F8C479195}" srcId="{3979F925-1B29-4BAA-996B-C9F27CB42F17}" destId="{A994436E-7B22-4A40-A79E-EFA950E53EEA}" srcOrd="0" destOrd="0" parTransId="{E22182EC-10FF-49B6-A0F0-89497325A5B3}" sibTransId="{A02BE25B-5D4B-4E92-9DB9-8DA873D94F43}"/>
    <dgm:cxn modelId="{BDE92C6A-4A3D-4E33-B949-976AB1452C4F}" srcId="{3979F925-1B29-4BAA-996B-C9F27CB42F17}" destId="{13A889A8-43C7-4E5E-87F6-C4F575A62754}" srcOrd="3" destOrd="0" parTransId="{EEAEE3A0-5323-43E5-B529-1D28B21D14F0}" sibTransId="{9E51C432-4D29-4B9A-ABEF-5425400FAD78}"/>
    <dgm:cxn modelId="{C318C5B1-43EC-4C7F-938B-497877C08409}" type="presParOf" srcId="{4EB8E8E4-B130-426C-9520-D58B575AA22B}" destId="{E17AF6AD-D5B8-4FB8-B13B-F8C761B3E166}" srcOrd="0" destOrd="0" presId="urn:microsoft.com/office/officeart/2005/8/layout/default"/>
    <dgm:cxn modelId="{7DB55BA9-1E29-45E7-8009-A07A16A9F2DD}" type="presParOf" srcId="{4EB8E8E4-B130-426C-9520-D58B575AA22B}" destId="{BB60791B-0835-463C-A228-9325EC248B44}" srcOrd="1" destOrd="0" presId="urn:microsoft.com/office/officeart/2005/8/layout/default"/>
    <dgm:cxn modelId="{305B88E2-73B2-4C67-9FA9-58476E5B5970}" type="presParOf" srcId="{4EB8E8E4-B130-426C-9520-D58B575AA22B}" destId="{182F402D-F147-43B1-AA22-F6E7D25C734A}" srcOrd="2" destOrd="0" presId="urn:microsoft.com/office/officeart/2005/8/layout/default"/>
    <dgm:cxn modelId="{0FBAA858-2ACB-45E1-ADB0-C0393185B363}" type="presParOf" srcId="{4EB8E8E4-B130-426C-9520-D58B575AA22B}" destId="{55B4E218-0C5A-4D30-A060-A8EEB97C714F}" srcOrd="3" destOrd="0" presId="urn:microsoft.com/office/officeart/2005/8/layout/default"/>
    <dgm:cxn modelId="{B8537FED-ACA9-4EC7-BDD7-15492FE929A1}" type="presParOf" srcId="{4EB8E8E4-B130-426C-9520-D58B575AA22B}" destId="{D4EE53FF-F253-4EF1-975D-834E00E833E7}" srcOrd="4" destOrd="0" presId="urn:microsoft.com/office/officeart/2005/8/layout/default"/>
    <dgm:cxn modelId="{D8679798-0682-4643-986B-F80FF6E316B2}" type="presParOf" srcId="{4EB8E8E4-B130-426C-9520-D58B575AA22B}" destId="{2D40E832-0B2D-4603-AD62-700DDE9057E2}" srcOrd="5" destOrd="0" presId="urn:microsoft.com/office/officeart/2005/8/layout/default"/>
    <dgm:cxn modelId="{E55A931F-D6B6-47AD-8DCB-3F061A9B4F77}" type="presParOf" srcId="{4EB8E8E4-B130-426C-9520-D58B575AA22B}" destId="{EAF91F99-23F3-4C86-B648-247EC426CCE9}" srcOrd="6" destOrd="0" presId="urn:microsoft.com/office/officeart/2005/8/layout/default"/>
    <dgm:cxn modelId="{718F269D-6527-4ED7-955A-5CD9BDECE044}" type="presParOf" srcId="{4EB8E8E4-B130-426C-9520-D58B575AA22B}" destId="{08D9B16E-B84A-46F1-87A9-4CB2680D4E0F}" srcOrd="7" destOrd="0" presId="urn:microsoft.com/office/officeart/2005/8/layout/default"/>
    <dgm:cxn modelId="{DDC3C5DA-336E-46F0-BA91-00478D2DAAB6}" type="presParOf" srcId="{4EB8E8E4-B130-426C-9520-D58B575AA22B}" destId="{AE6C829F-75E6-46DC-8B4B-72791CBC187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9F925-1B29-4BAA-996B-C9F27CB42F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94436E-7B22-4A40-A79E-EFA950E53EEA}">
      <dgm:prSet phldrT="[Текст]"/>
      <dgm:spPr/>
      <dgm:t>
        <a:bodyPr/>
        <a:lstStyle/>
        <a:p>
          <a:r>
            <a:rPr lang="ru-RU" dirty="0" smtClean="0"/>
            <a:t>Нагрузка на зрение</a:t>
          </a:r>
          <a:endParaRPr lang="ru-RU" dirty="0"/>
        </a:p>
      </dgm:t>
    </dgm:pt>
    <dgm:pt modelId="{A02BE25B-5D4B-4E92-9DB9-8DA873D94F43}" type="sibTrans" cxnId="{4E2D5EEF-A5E0-41CD-9EBE-5C7F8C479195}">
      <dgm:prSet/>
      <dgm:spPr/>
      <dgm:t>
        <a:bodyPr/>
        <a:lstStyle/>
        <a:p>
          <a:endParaRPr lang="ru-RU"/>
        </a:p>
      </dgm:t>
    </dgm:pt>
    <dgm:pt modelId="{E22182EC-10FF-49B6-A0F0-89497325A5B3}" type="parTrans" cxnId="{4E2D5EEF-A5E0-41CD-9EBE-5C7F8C479195}">
      <dgm:prSet/>
      <dgm:spPr/>
      <dgm:t>
        <a:bodyPr/>
        <a:lstStyle/>
        <a:p>
          <a:endParaRPr lang="ru-RU"/>
        </a:p>
      </dgm:t>
    </dgm:pt>
    <dgm:pt modelId="{DD84DAB9-F5EE-4AF5-AB33-5D09B21E291B}">
      <dgm:prSet phldrT="[Текст]"/>
      <dgm:spPr/>
      <dgm:t>
        <a:bodyPr/>
        <a:lstStyle/>
        <a:p>
          <a:r>
            <a:rPr lang="ru-RU" dirty="0" smtClean="0"/>
            <a:t>Нагрузка на психику</a:t>
          </a:r>
          <a:endParaRPr lang="ru-RU" dirty="0"/>
        </a:p>
      </dgm:t>
    </dgm:pt>
    <dgm:pt modelId="{CD913630-D34A-49C4-AA5C-9B16266CB2AC}" type="sibTrans" cxnId="{16FE921A-21F4-47DF-9D82-0E4B13D41570}">
      <dgm:prSet/>
      <dgm:spPr/>
      <dgm:t>
        <a:bodyPr/>
        <a:lstStyle/>
        <a:p>
          <a:endParaRPr lang="ru-RU"/>
        </a:p>
      </dgm:t>
    </dgm:pt>
    <dgm:pt modelId="{768F1678-F29B-4F23-A9F7-72213BA9C7EB}" type="parTrans" cxnId="{16FE921A-21F4-47DF-9D82-0E4B13D41570}">
      <dgm:prSet/>
      <dgm:spPr/>
      <dgm:t>
        <a:bodyPr/>
        <a:lstStyle/>
        <a:p>
          <a:endParaRPr lang="ru-RU"/>
        </a:p>
      </dgm:t>
    </dgm:pt>
    <dgm:pt modelId="{4CA8F8EA-0349-4BA4-A8F5-08B58DAED067}">
      <dgm:prSet phldrT="[Текст]"/>
      <dgm:spPr/>
      <dgm:t>
        <a:bodyPr/>
        <a:lstStyle/>
        <a:p>
          <a:r>
            <a:rPr lang="ru-RU" dirty="0" smtClean="0"/>
            <a:t>Излучение</a:t>
          </a:r>
          <a:endParaRPr lang="ru-RU" dirty="0"/>
        </a:p>
      </dgm:t>
    </dgm:pt>
    <dgm:pt modelId="{BD66E020-A70D-4D41-9FA9-1935F0802BF3}" type="parTrans" cxnId="{CF3885D4-491A-479D-AC7F-2A19F622A665}">
      <dgm:prSet/>
      <dgm:spPr/>
      <dgm:t>
        <a:bodyPr/>
        <a:lstStyle/>
        <a:p>
          <a:endParaRPr lang="ru-RU"/>
        </a:p>
      </dgm:t>
    </dgm:pt>
    <dgm:pt modelId="{1AAA9F7C-64CE-4A60-996F-F888C45477F3}" type="sibTrans" cxnId="{CF3885D4-491A-479D-AC7F-2A19F622A665}">
      <dgm:prSet/>
      <dgm:spPr/>
      <dgm:t>
        <a:bodyPr/>
        <a:lstStyle/>
        <a:p>
          <a:endParaRPr lang="ru-RU"/>
        </a:p>
      </dgm:t>
    </dgm:pt>
    <dgm:pt modelId="{5145396D-5D71-484C-952A-C0F422F9502F}">
      <dgm:prSet phldrT="[Текст]"/>
      <dgm:spPr/>
      <dgm:t>
        <a:bodyPr/>
        <a:lstStyle/>
        <a:p>
          <a:r>
            <a:rPr lang="ru-RU" dirty="0" smtClean="0"/>
            <a:t>Сидящее положение во время игр</a:t>
          </a:r>
          <a:endParaRPr lang="ru-RU" dirty="0"/>
        </a:p>
      </dgm:t>
    </dgm:pt>
    <dgm:pt modelId="{ECF2223F-396E-43B8-9ACE-17C96E1F90BA}" type="parTrans" cxnId="{3B4BFF82-2A51-42D7-A38C-FE98D009B0FC}">
      <dgm:prSet/>
      <dgm:spPr/>
      <dgm:t>
        <a:bodyPr/>
        <a:lstStyle/>
        <a:p>
          <a:endParaRPr lang="ru-RU"/>
        </a:p>
      </dgm:t>
    </dgm:pt>
    <dgm:pt modelId="{5222E548-25F0-49DE-BA1F-BD5C6001DD9D}" type="sibTrans" cxnId="{3B4BFF82-2A51-42D7-A38C-FE98D009B0FC}">
      <dgm:prSet/>
      <dgm:spPr/>
      <dgm:t>
        <a:bodyPr/>
        <a:lstStyle/>
        <a:p>
          <a:endParaRPr lang="ru-RU"/>
        </a:p>
      </dgm:t>
    </dgm:pt>
    <dgm:pt modelId="{426D7442-F042-4DFB-B2B7-C83B4FDDDB52}">
      <dgm:prSet phldrT="[Текст]"/>
      <dgm:spPr/>
      <dgm:t>
        <a:bodyPr/>
        <a:lstStyle/>
        <a:p>
          <a:r>
            <a:rPr lang="ru-RU" dirty="0" smtClean="0"/>
            <a:t>Отнимает много времени</a:t>
          </a:r>
          <a:endParaRPr lang="ru-RU" dirty="0"/>
        </a:p>
      </dgm:t>
    </dgm:pt>
    <dgm:pt modelId="{A9698DCA-8444-44AC-8440-309A61D91910}" type="parTrans" cxnId="{416DD273-4A27-44F6-9DD4-7D32229711DF}">
      <dgm:prSet/>
      <dgm:spPr/>
      <dgm:t>
        <a:bodyPr/>
        <a:lstStyle/>
        <a:p>
          <a:endParaRPr lang="ru-RU"/>
        </a:p>
      </dgm:t>
    </dgm:pt>
    <dgm:pt modelId="{7F11D451-FA21-409C-95C1-CC8EE274EDA6}" type="sibTrans" cxnId="{416DD273-4A27-44F6-9DD4-7D32229711DF}">
      <dgm:prSet/>
      <dgm:spPr/>
      <dgm:t>
        <a:bodyPr/>
        <a:lstStyle/>
        <a:p>
          <a:endParaRPr lang="ru-RU"/>
        </a:p>
      </dgm:t>
    </dgm:pt>
    <dgm:pt modelId="{914FEBDB-3BCB-41DF-8E51-43432F788022}">
      <dgm:prSet phldrT="[Текст]"/>
      <dgm:spPr/>
      <dgm:t>
        <a:bodyPr/>
        <a:lstStyle/>
        <a:p>
          <a:r>
            <a:rPr lang="ru-RU" dirty="0" smtClean="0"/>
            <a:t>Стресс при потери информации</a:t>
          </a:r>
          <a:endParaRPr lang="ru-RU" dirty="0"/>
        </a:p>
      </dgm:t>
    </dgm:pt>
    <dgm:pt modelId="{58044A37-3EBC-4034-81B7-99A57E9DA4AF}" type="parTrans" cxnId="{827D1A6D-7DF9-417D-AFF8-33DBF9FE50D7}">
      <dgm:prSet/>
      <dgm:spPr/>
      <dgm:t>
        <a:bodyPr/>
        <a:lstStyle/>
        <a:p>
          <a:endParaRPr lang="ru-RU"/>
        </a:p>
      </dgm:t>
    </dgm:pt>
    <dgm:pt modelId="{63C2793B-CFC2-4209-84D7-42A46DD0B99A}" type="sibTrans" cxnId="{827D1A6D-7DF9-417D-AFF8-33DBF9FE50D7}">
      <dgm:prSet/>
      <dgm:spPr/>
      <dgm:t>
        <a:bodyPr/>
        <a:lstStyle/>
        <a:p>
          <a:endParaRPr lang="ru-RU"/>
        </a:p>
      </dgm:t>
    </dgm:pt>
    <dgm:pt modelId="{4EB8E8E4-B130-426C-9520-D58B575AA22B}" type="pres">
      <dgm:prSet presAssocID="{3979F925-1B29-4BAA-996B-C9F27CB42F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17AF6AD-D5B8-4FB8-B13B-F8C761B3E166}" type="pres">
      <dgm:prSet presAssocID="{A994436E-7B22-4A40-A79E-EFA950E53EE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60791B-0835-463C-A228-9325EC248B44}" type="pres">
      <dgm:prSet presAssocID="{A02BE25B-5D4B-4E92-9DB9-8DA873D94F43}" presName="sibTrans" presStyleCnt="0"/>
      <dgm:spPr/>
    </dgm:pt>
    <dgm:pt modelId="{182F402D-F147-43B1-AA22-F6E7D25C734A}" type="pres">
      <dgm:prSet presAssocID="{DD84DAB9-F5EE-4AF5-AB33-5D09B21E291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B4E218-0C5A-4D30-A060-A8EEB97C714F}" type="pres">
      <dgm:prSet presAssocID="{CD913630-D34A-49C4-AA5C-9B16266CB2AC}" presName="sibTrans" presStyleCnt="0"/>
      <dgm:spPr/>
    </dgm:pt>
    <dgm:pt modelId="{5377BB7E-4FE1-48F8-ADBB-A6001BE5D500}" type="pres">
      <dgm:prSet presAssocID="{4CA8F8EA-0349-4BA4-A8F5-08B58DAED06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BC01FC-0CE3-417D-AD15-5C576859F58B}" type="pres">
      <dgm:prSet presAssocID="{1AAA9F7C-64CE-4A60-996F-F888C45477F3}" presName="sibTrans" presStyleCnt="0"/>
      <dgm:spPr/>
    </dgm:pt>
    <dgm:pt modelId="{FB15235F-87CB-4072-B2F5-0B30C3A51F78}" type="pres">
      <dgm:prSet presAssocID="{5145396D-5D71-484C-952A-C0F422F9502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F05271-F617-4F2A-96C2-36D748B95420}" type="pres">
      <dgm:prSet presAssocID="{5222E548-25F0-49DE-BA1F-BD5C6001DD9D}" presName="sibTrans" presStyleCnt="0"/>
      <dgm:spPr/>
    </dgm:pt>
    <dgm:pt modelId="{F9DFD632-4988-46C6-B783-41620873300E}" type="pres">
      <dgm:prSet presAssocID="{426D7442-F042-4DFB-B2B7-C83B4FDDDB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42A3E8-9878-4EAA-A46B-16EA6A65AB3E}" type="pres">
      <dgm:prSet presAssocID="{7F11D451-FA21-409C-95C1-CC8EE274EDA6}" presName="sibTrans" presStyleCnt="0"/>
      <dgm:spPr/>
    </dgm:pt>
    <dgm:pt modelId="{18EA728F-F5FB-47C7-AB0C-8712D289CDF2}" type="pres">
      <dgm:prSet presAssocID="{914FEBDB-3BCB-41DF-8E51-43432F78802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9093DEE-7152-4736-9290-914CEFB49472}" type="presOf" srcId="{DD84DAB9-F5EE-4AF5-AB33-5D09B21E291B}" destId="{182F402D-F147-43B1-AA22-F6E7D25C734A}" srcOrd="0" destOrd="0" presId="urn:microsoft.com/office/officeart/2005/8/layout/default"/>
    <dgm:cxn modelId="{BE4AD99E-F01F-41FC-B8F5-3F5AD7865786}" type="presOf" srcId="{A994436E-7B22-4A40-A79E-EFA950E53EEA}" destId="{E17AF6AD-D5B8-4FB8-B13B-F8C761B3E166}" srcOrd="0" destOrd="0" presId="urn:microsoft.com/office/officeart/2005/8/layout/default"/>
    <dgm:cxn modelId="{3B4BFF82-2A51-42D7-A38C-FE98D009B0FC}" srcId="{3979F925-1B29-4BAA-996B-C9F27CB42F17}" destId="{5145396D-5D71-484C-952A-C0F422F9502F}" srcOrd="3" destOrd="0" parTransId="{ECF2223F-396E-43B8-9ACE-17C96E1F90BA}" sibTransId="{5222E548-25F0-49DE-BA1F-BD5C6001DD9D}"/>
    <dgm:cxn modelId="{2857D594-9C77-487C-82B1-4DC94135AC5E}" type="presOf" srcId="{5145396D-5D71-484C-952A-C0F422F9502F}" destId="{FB15235F-87CB-4072-B2F5-0B30C3A51F78}" srcOrd="0" destOrd="0" presId="urn:microsoft.com/office/officeart/2005/8/layout/default"/>
    <dgm:cxn modelId="{A7EC7321-1793-42A2-A9B8-FC1E1FE2AAE2}" type="presOf" srcId="{426D7442-F042-4DFB-B2B7-C83B4FDDDB52}" destId="{F9DFD632-4988-46C6-B783-41620873300E}" srcOrd="0" destOrd="0" presId="urn:microsoft.com/office/officeart/2005/8/layout/default"/>
    <dgm:cxn modelId="{FA0736F5-C30D-4999-81F7-84D365345130}" type="presOf" srcId="{4CA8F8EA-0349-4BA4-A8F5-08B58DAED067}" destId="{5377BB7E-4FE1-48F8-ADBB-A6001BE5D500}" srcOrd="0" destOrd="0" presId="urn:microsoft.com/office/officeart/2005/8/layout/default"/>
    <dgm:cxn modelId="{16FE921A-21F4-47DF-9D82-0E4B13D41570}" srcId="{3979F925-1B29-4BAA-996B-C9F27CB42F17}" destId="{DD84DAB9-F5EE-4AF5-AB33-5D09B21E291B}" srcOrd="1" destOrd="0" parTransId="{768F1678-F29B-4F23-A9F7-72213BA9C7EB}" sibTransId="{CD913630-D34A-49C4-AA5C-9B16266CB2AC}"/>
    <dgm:cxn modelId="{49732125-7298-4774-9805-C7D6784B2374}" type="presOf" srcId="{914FEBDB-3BCB-41DF-8E51-43432F788022}" destId="{18EA728F-F5FB-47C7-AB0C-8712D289CDF2}" srcOrd="0" destOrd="0" presId="urn:microsoft.com/office/officeart/2005/8/layout/default"/>
    <dgm:cxn modelId="{CF3885D4-491A-479D-AC7F-2A19F622A665}" srcId="{3979F925-1B29-4BAA-996B-C9F27CB42F17}" destId="{4CA8F8EA-0349-4BA4-A8F5-08B58DAED067}" srcOrd="2" destOrd="0" parTransId="{BD66E020-A70D-4D41-9FA9-1935F0802BF3}" sibTransId="{1AAA9F7C-64CE-4A60-996F-F888C45477F3}"/>
    <dgm:cxn modelId="{827D1A6D-7DF9-417D-AFF8-33DBF9FE50D7}" srcId="{3979F925-1B29-4BAA-996B-C9F27CB42F17}" destId="{914FEBDB-3BCB-41DF-8E51-43432F788022}" srcOrd="5" destOrd="0" parTransId="{58044A37-3EBC-4034-81B7-99A57E9DA4AF}" sibTransId="{63C2793B-CFC2-4209-84D7-42A46DD0B99A}"/>
    <dgm:cxn modelId="{379015F2-D5F6-4573-979B-CC7D4A87AAA8}" type="presOf" srcId="{3979F925-1B29-4BAA-996B-C9F27CB42F17}" destId="{4EB8E8E4-B130-426C-9520-D58B575AA22B}" srcOrd="0" destOrd="0" presId="urn:microsoft.com/office/officeart/2005/8/layout/default"/>
    <dgm:cxn modelId="{4E2D5EEF-A5E0-41CD-9EBE-5C7F8C479195}" srcId="{3979F925-1B29-4BAA-996B-C9F27CB42F17}" destId="{A994436E-7B22-4A40-A79E-EFA950E53EEA}" srcOrd="0" destOrd="0" parTransId="{E22182EC-10FF-49B6-A0F0-89497325A5B3}" sibTransId="{A02BE25B-5D4B-4E92-9DB9-8DA873D94F43}"/>
    <dgm:cxn modelId="{416DD273-4A27-44F6-9DD4-7D32229711DF}" srcId="{3979F925-1B29-4BAA-996B-C9F27CB42F17}" destId="{426D7442-F042-4DFB-B2B7-C83B4FDDDB52}" srcOrd="4" destOrd="0" parTransId="{A9698DCA-8444-44AC-8440-309A61D91910}" sibTransId="{7F11D451-FA21-409C-95C1-CC8EE274EDA6}"/>
    <dgm:cxn modelId="{C318C5B1-43EC-4C7F-938B-497877C08409}" type="presParOf" srcId="{4EB8E8E4-B130-426C-9520-D58B575AA22B}" destId="{E17AF6AD-D5B8-4FB8-B13B-F8C761B3E166}" srcOrd="0" destOrd="0" presId="urn:microsoft.com/office/officeart/2005/8/layout/default"/>
    <dgm:cxn modelId="{7DB55BA9-1E29-45E7-8009-A07A16A9F2DD}" type="presParOf" srcId="{4EB8E8E4-B130-426C-9520-D58B575AA22B}" destId="{BB60791B-0835-463C-A228-9325EC248B44}" srcOrd="1" destOrd="0" presId="urn:microsoft.com/office/officeart/2005/8/layout/default"/>
    <dgm:cxn modelId="{305B88E2-73B2-4C67-9FA9-58476E5B5970}" type="presParOf" srcId="{4EB8E8E4-B130-426C-9520-D58B575AA22B}" destId="{182F402D-F147-43B1-AA22-F6E7D25C734A}" srcOrd="2" destOrd="0" presId="urn:microsoft.com/office/officeart/2005/8/layout/default"/>
    <dgm:cxn modelId="{912C28C4-CAC8-4439-9403-F7646CDCDCAE}" type="presParOf" srcId="{4EB8E8E4-B130-426C-9520-D58B575AA22B}" destId="{55B4E218-0C5A-4D30-A060-A8EEB97C714F}" srcOrd="3" destOrd="0" presId="urn:microsoft.com/office/officeart/2005/8/layout/default"/>
    <dgm:cxn modelId="{9BBB4BC4-E71A-4D59-97FC-705D334DB10C}" type="presParOf" srcId="{4EB8E8E4-B130-426C-9520-D58B575AA22B}" destId="{5377BB7E-4FE1-48F8-ADBB-A6001BE5D500}" srcOrd="4" destOrd="0" presId="urn:microsoft.com/office/officeart/2005/8/layout/default"/>
    <dgm:cxn modelId="{F236537D-8B2A-4D7B-BBB2-C3C33C983A85}" type="presParOf" srcId="{4EB8E8E4-B130-426C-9520-D58B575AA22B}" destId="{6DBC01FC-0CE3-417D-AD15-5C576859F58B}" srcOrd="5" destOrd="0" presId="urn:microsoft.com/office/officeart/2005/8/layout/default"/>
    <dgm:cxn modelId="{BE60625A-9C13-45B4-917A-3AF469CEB0FC}" type="presParOf" srcId="{4EB8E8E4-B130-426C-9520-D58B575AA22B}" destId="{FB15235F-87CB-4072-B2F5-0B30C3A51F78}" srcOrd="6" destOrd="0" presId="urn:microsoft.com/office/officeart/2005/8/layout/default"/>
    <dgm:cxn modelId="{AE031362-6749-4542-B945-ECE59A76AD69}" type="presParOf" srcId="{4EB8E8E4-B130-426C-9520-D58B575AA22B}" destId="{EAF05271-F617-4F2A-96C2-36D748B95420}" srcOrd="7" destOrd="0" presId="urn:microsoft.com/office/officeart/2005/8/layout/default"/>
    <dgm:cxn modelId="{5490F7B0-623C-4105-929E-63E50FDB6D8C}" type="presParOf" srcId="{4EB8E8E4-B130-426C-9520-D58B575AA22B}" destId="{F9DFD632-4988-46C6-B783-41620873300E}" srcOrd="8" destOrd="0" presId="urn:microsoft.com/office/officeart/2005/8/layout/default"/>
    <dgm:cxn modelId="{2B8C1CF0-A1AD-44CD-85E1-52C1A5A62D14}" type="presParOf" srcId="{4EB8E8E4-B130-426C-9520-D58B575AA22B}" destId="{C542A3E8-9878-4EAA-A46B-16EA6A65AB3E}" srcOrd="9" destOrd="0" presId="urn:microsoft.com/office/officeart/2005/8/layout/default"/>
    <dgm:cxn modelId="{022E0B9A-4BF1-4EBA-A485-8B9C2910FB35}" type="presParOf" srcId="{4EB8E8E4-B130-426C-9520-D58B575AA22B}" destId="{18EA728F-F5FB-47C7-AB0C-8712D289CDF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35392-1CF0-4C19-B2E6-379970AB1B94}" type="doc">
      <dgm:prSet loTypeId="urn:microsoft.com/office/officeart/2005/8/layout/chart3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C0FA6E02-0167-494F-8064-70D1F6726411}">
      <dgm:prSet phldrT="[Текст]"/>
      <dgm:spPr/>
      <dgm:t>
        <a:bodyPr/>
        <a:lstStyle/>
        <a:p>
          <a:r>
            <a:rPr lang="en-US" b="0" i="0" smtClean="0">
              <a:hlinkClick xmlns:r="http://schemas.openxmlformats.org/officeDocument/2006/relationships" r:id="rId1" tooltip="Action (страница не существует)"/>
            </a:rPr>
            <a:t>Action</a:t>
          </a:r>
          <a:r>
            <a:rPr lang="en-US" b="0" i="0" smtClean="0"/>
            <a:t> </a:t>
          </a:r>
          <a:endParaRPr lang="ru-RU" dirty="0"/>
        </a:p>
      </dgm:t>
    </dgm:pt>
    <dgm:pt modelId="{A4726EB7-DE24-4B92-B6ED-3A47EF3C52E8}" type="parTrans" cxnId="{0E0BA04B-62C4-4096-9230-6459C8381D2B}">
      <dgm:prSet/>
      <dgm:spPr/>
      <dgm:t>
        <a:bodyPr/>
        <a:lstStyle/>
        <a:p>
          <a:endParaRPr lang="ru-RU"/>
        </a:p>
      </dgm:t>
    </dgm:pt>
    <dgm:pt modelId="{E937F3EF-EF42-4E2E-85C6-DF5A1B05D520}" type="sibTrans" cxnId="{0E0BA04B-62C4-4096-9230-6459C8381D2B}">
      <dgm:prSet/>
      <dgm:spPr/>
      <dgm:t>
        <a:bodyPr/>
        <a:lstStyle/>
        <a:p>
          <a:endParaRPr lang="ru-RU"/>
        </a:p>
      </dgm:t>
    </dgm:pt>
    <dgm:pt modelId="{777EB100-B911-4EF9-8A3E-842E2C8A39CC}">
      <dgm:prSet phldrT="[Текст]"/>
      <dgm:spPr/>
      <dgm:t>
        <a:bodyPr/>
        <a:lstStyle/>
        <a:p>
          <a:r>
            <a:rPr lang="en-US" b="0" i="0" dirty="0" smtClean="0">
              <a:hlinkClick xmlns:r="http://schemas.openxmlformats.org/officeDocument/2006/relationships" r:id="rId2" tooltip="Arcade"/>
            </a:rPr>
            <a:t>Arcade</a:t>
          </a:r>
          <a:r>
            <a:rPr lang="en-US" b="0" i="0" dirty="0" smtClean="0"/>
            <a:t> </a:t>
          </a:r>
          <a:endParaRPr lang="ru-RU" dirty="0"/>
        </a:p>
      </dgm:t>
    </dgm:pt>
    <dgm:pt modelId="{CC5A39B6-01B7-4108-A3C3-C80FA1174FD9}" type="sibTrans" cxnId="{FD04EABD-AB46-4D7D-928F-69A3D14DF170}">
      <dgm:prSet/>
      <dgm:spPr/>
      <dgm:t>
        <a:bodyPr/>
        <a:lstStyle/>
        <a:p>
          <a:endParaRPr lang="ru-RU"/>
        </a:p>
      </dgm:t>
    </dgm:pt>
    <dgm:pt modelId="{76B5B219-732E-45AF-95AF-8E2138CE3AAB}" type="parTrans" cxnId="{FD04EABD-AB46-4D7D-928F-69A3D14DF170}">
      <dgm:prSet/>
      <dgm:spPr/>
      <dgm:t>
        <a:bodyPr/>
        <a:lstStyle/>
        <a:p>
          <a:endParaRPr lang="ru-RU"/>
        </a:p>
      </dgm:t>
    </dgm:pt>
    <dgm:pt modelId="{7E762F1C-77F8-4D44-8240-E93936448142}">
      <dgm:prSet phldrT="[Текст]"/>
      <dgm:spPr/>
      <dgm:t>
        <a:bodyPr/>
        <a:lstStyle/>
        <a:p>
          <a:r>
            <a:rPr lang="en-US" b="0" i="0" dirty="0" smtClean="0">
              <a:hlinkClick xmlns:r="http://schemas.openxmlformats.org/officeDocument/2006/relationships" r:id="rId3" tooltip="RPG"/>
            </a:rPr>
            <a:t>RPG</a:t>
          </a:r>
          <a:endParaRPr lang="ru-RU" dirty="0"/>
        </a:p>
      </dgm:t>
    </dgm:pt>
    <dgm:pt modelId="{63D2771A-D7D0-4280-BF98-A2B2DE6B1D55}" type="sibTrans" cxnId="{F5408546-EE57-46E9-A85A-4FAEAB9F22EA}">
      <dgm:prSet/>
      <dgm:spPr/>
      <dgm:t>
        <a:bodyPr/>
        <a:lstStyle/>
        <a:p>
          <a:endParaRPr lang="ru-RU"/>
        </a:p>
      </dgm:t>
    </dgm:pt>
    <dgm:pt modelId="{F55CE53D-DB43-4CD8-8268-5942BAA7E8EE}" type="parTrans" cxnId="{F5408546-EE57-46E9-A85A-4FAEAB9F22EA}">
      <dgm:prSet/>
      <dgm:spPr/>
      <dgm:t>
        <a:bodyPr/>
        <a:lstStyle/>
        <a:p>
          <a:endParaRPr lang="ru-RU"/>
        </a:p>
      </dgm:t>
    </dgm:pt>
    <dgm:pt modelId="{4F31B31F-4C2C-4A37-8730-2C653FEF922D}">
      <dgm:prSet phldrT="[Текст]"/>
      <dgm:spPr/>
      <dgm:t>
        <a:bodyPr/>
        <a:lstStyle/>
        <a:p>
          <a:r>
            <a:rPr lang="en-US" b="0" i="0" dirty="0" smtClean="0">
              <a:hlinkClick xmlns:r="http://schemas.openxmlformats.org/officeDocument/2006/relationships" r:id="rId4" tooltip="Simulation"/>
            </a:rPr>
            <a:t>Simulation</a:t>
          </a:r>
          <a:r>
            <a:rPr lang="en-US" b="0" i="0" dirty="0" smtClean="0"/>
            <a:t> </a:t>
          </a:r>
          <a:endParaRPr lang="ru-RU" dirty="0"/>
        </a:p>
      </dgm:t>
    </dgm:pt>
    <dgm:pt modelId="{805D68AF-361D-4154-A530-0FDC9D415CB3}" type="sibTrans" cxnId="{5A6E514D-2C69-48EF-86AD-57BC08A24B06}">
      <dgm:prSet/>
      <dgm:spPr/>
      <dgm:t>
        <a:bodyPr/>
        <a:lstStyle/>
        <a:p>
          <a:endParaRPr lang="ru-RU"/>
        </a:p>
      </dgm:t>
    </dgm:pt>
    <dgm:pt modelId="{C985C430-C79A-4B4B-B63B-E05549B92A65}" type="parTrans" cxnId="{5A6E514D-2C69-48EF-86AD-57BC08A24B06}">
      <dgm:prSet/>
      <dgm:spPr/>
      <dgm:t>
        <a:bodyPr/>
        <a:lstStyle/>
        <a:p>
          <a:endParaRPr lang="ru-RU"/>
        </a:p>
      </dgm:t>
    </dgm:pt>
    <dgm:pt modelId="{20DDF922-14E1-4C0B-B929-45D96E838069}">
      <dgm:prSet phldrT="[Текст]"/>
      <dgm:spPr/>
      <dgm:t>
        <a:bodyPr/>
        <a:lstStyle/>
        <a:p>
          <a:r>
            <a:rPr lang="en-US" b="0" i="0" dirty="0" smtClean="0">
              <a:hlinkClick xmlns:r="http://schemas.openxmlformats.org/officeDocument/2006/relationships" r:id="rId5" tooltip="Racing"/>
            </a:rPr>
            <a:t>Racing</a:t>
          </a:r>
          <a:r>
            <a:rPr lang="en-US" b="0" i="0" dirty="0" smtClean="0"/>
            <a:t> </a:t>
          </a:r>
          <a:endParaRPr lang="ru-RU" dirty="0"/>
        </a:p>
      </dgm:t>
    </dgm:pt>
    <dgm:pt modelId="{5ED99B8C-949C-4EFD-917E-0D05CC72559E}" type="sibTrans" cxnId="{2DFBFB92-6A79-4C2E-9E97-0A4033875386}">
      <dgm:prSet/>
      <dgm:spPr/>
      <dgm:t>
        <a:bodyPr/>
        <a:lstStyle/>
        <a:p>
          <a:endParaRPr lang="ru-RU"/>
        </a:p>
      </dgm:t>
    </dgm:pt>
    <dgm:pt modelId="{4C08DDB6-7BA3-45C3-91E4-191CBBCE70F7}" type="parTrans" cxnId="{2DFBFB92-6A79-4C2E-9E97-0A4033875386}">
      <dgm:prSet/>
      <dgm:spPr/>
      <dgm:t>
        <a:bodyPr/>
        <a:lstStyle/>
        <a:p>
          <a:endParaRPr lang="ru-RU"/>
        </a:p>
      </dgm:t>
    </dgm:pt>
    <dgm:pt modelId="{1B54C5E0-C910-4B79-9878-5B96E8879CDF}">
      <dgm:prSet phldrT="[Текст]"/>
      <dgm:spPr/>
      <dgm:t>
        <a:bodyPr/>
        <a:lstStyle/>
        <a:p>
          <a:r>
            <a:rPr lang="en-US" b="0" i="0" dirty="0" smtClean="0">
              <a:hlinkClick xmlns:r="http://schemas.openxmlformats.org/officeDocument/2006/relationships" r:id="rId6" tooltip="Tabletop"/>
            </a:rPr>
            <a:t>Tabletop</a:t>
          </a:r>
          <a:r>
            <a:rPr lang="en-US" b="0" i="0" dirty="0" smtClean="0"/>
            <a:t> </a:t>
          </a:r>
          <a:endParaRPr lang="ru-RU" dirty="0"/>
        </a:p>
      </dgm:t>
    </dgm:pt>
    <dgm:pt modelId="{9D483483-166A-46D1-A357-2ED1188D4FA1}" type="sibTrans" cxnId="{3286BFD3-88A7-4D85-99A6-3392C1E89C84}">
      <dgm:prSet/>
      <dgm:spPr/>
      <dgm:t>
        <a:bodyPr/>
        <a:lstStyle/>
        <a:p>
          <a:endParaRPr lang="ru-RU"/>
        </a:p>
      </dgm:t>
    </dgm:pt>
    <dgm:pt modelId="{550CAA58-E509-4A66-A994-F6F322C5A66E}" type="parTrans" cxnId="{3286BFD3-88A7-4D85-99A6-3392C1E89C84}">
      <dgm:prSet/>
      <dgm:spPr/>
      <dgm:t>
        <a:bodyPr/>
        <a:lstStyle/>
        <a:p>
          <a:endParaRPr lang="ru-RU"/>
        </a:p>
      </dgm:t>
    </dgm:pt>
    <dgm:pt modelId="{CB0E89B8-EA90-4460-B2BD-0FC2AE802AF0}">
      <dgm:prSet phldrT="[Текст]"/>
      <dgm:spPr/>
      <dgm:t>
        <a:bodyPr/>
        <a:lstStyle/>
        <a:p>
          <a:r>
            <a:rPr lang="ru-RU" dirty="0" smtClean="0">
              <a:solidFill>
                <a:srgbClr val="92D050"/>
              </a:solidFill>
            </a:rPr>
            <a:t>ММО</a:t>
          </a:r>
          <a:endParaRPr lang="ru-RU" dirty="0">
            <a:solidFill>
              <a:srgbClr val="92D050"/>
            </a:solidFill>
          </a:endParaRPr>
        </a:p>
      </dgm:t>
    </dgm:pt>
    <dgm:pt modelId="{1E03BE30-58B2-4033-A201-81C1382387C0}" type="parTrans" cxnId="{13DB6C8F-8AA9-4EFE-9519-6C0EB6C48540}">
      <dgm:prSet/>
      <dgm:spPr/>
      <dgm:t>
        <a:bodyPr/>
        <a:lstStyle/>
        <a:p>
          <a:endParaRPr lang="ru-RU"/>
        </a:p>
      </dgm:t>
    </dgm:pt>
    <dgm:pt modelId="{05810CE4-5C27-47E0-BD40-EC3823052894}" type="sibTrans" cxnId="{13DB6C8F-8AA9-4EFE-9519-6C0EB6C48540}">
      <dgm:prSet/>
      <dgm:spPr/>
      <dgm:t>
        <a:bodyPr/>
        <a:lstStyle/>
        <a:p>
          <a:endParaRPr lang="ru-RU"/>
        </a:p>
      </dgm:t>
    </dgm:pt>
    <dgm:pt modelId="{BE006888-5B77-4493-A501-B2A0F6DD64D6}" type="pres">
      <dgm:prSet presAssocID="{4B135392-1CF0-4C19-B2E6-379970AB1B9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25C4CD1-8421-45CE-AF5A-8ACBF68F6FD5}" type="pres">
      <dgm:prSet presAssocID="{4B135392-1CF0-4C19-B2E6-379970AB1B94}" presName="wedge1" presStyleLbl="node1" presStyleIdx="0" presStyleCnt="7"/>
      <dgm:spPr/>
      <dgm:t>
        <a:bodyPr/>
        <a:lstStyle/>
        <a:p>
          <a:endParaRPr lang="ru-RU"/>
        </a:p>
      </dgm:t>
    </dgm:pt>
    <dgm:pt modelId="{4A92A35B-9F4E-49B8-9801-46031FA91DD0}" type="pres">
      <dgm:prSet presAssocID="{4B135392-1CF0-4C19-B2E6-379970AB1B94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58A931-4FD2-4D54-BF18-1958FA52FE65}" type="pres">
      <dgm:prSet presAssocID="{4B135392-1CF0-4C19-B2E6-379970AB1B94}" presName="wedge2" presStyleLbl="node1" presStyleIdx="1" presStyleCnt="7"/>
      <dgm:spPr/>
      <dgm:t>
        <a:bodyPr/>
        <a:lstStyle/>
        <a:p>
          <a:endParaRPr lang="ru-RU"/>
        </a:p>
      </dgm:t>
    </dgm:pt>
    <dgm:pt modelId="{D6E3E415-A857-45D4-937F-A2F7B569BAED}" type="pres">
      <dgm:prSet presAssocID="{4B135392-1CF0-4C19-B2E6-379970AB1B94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102233-8337-454C-AD43-637CF906E763}" type="pres">
      <dgm:prSet presAssocID="{4B135392-1CF0-4C19-B2E6-379970AB1B94}" presName="wedge3" presStyleLbl="node1" presStyleIdx="2" presStyleCnt="7"/>
      <dgm:spPr/>
      <dgm:t>
        <a:bodyPr/>
        <a:lstStyle/>
        <a:p>
          <a:endParaRPr lang="ru-RU"/>
        </a:p>
      </dgm:t>
    </dgm:pt>
    <dgm:pt modelId="{F17ECE66-FDDF-4854-A114-FCB23C1ED60A}" type="pres">
      <dgm:prSet presAssocID="{4B135392-1CF0-4C19-B2E6-379970AB1B94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20FC12-59CE-4810-B1D2-EF4EE623D034}" type="pres">
      <dgm:prSet presAssocID="{4B135392-1CF0-4C19-B2E6-379970AB1B94}" presName="wedge4" presStyleLbl="node1" presStyleIdx="3" presStyleCnt="7"/>
      <dgm:spPr/>
      <dgm:t>
        <a:bodyPr/>
        <a:lstStyle/>
        <a:p>
          <a:endParaRPr lang="ru-RU"/>
        </a:p>
      </dgm:t>
    </dgm:pt>
    <dgm:pt modelId="{927B60A4-A918-4783-B567-B4D15DCA5F3A}" type="pres">
      <dgm:prSet presAssocID="{4B135392-1CF0-4C19-B2E6-379970AB1B94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2A512A-98D6-46A0-972C-51D0664F600F}" type="pres">
      <dgm:prSet presAssocID="{4B135392-1CF0-4C19-B2E6-379970AB1B94}" presName="wedge5" presStyleLbl="node1" presStyleIdx="4" presStyleCnt="7"/>
      <dgm:spPr/>
      <dgm:t>
        <a:bodyPr/>
        <a:lstStyle/>
        <a:p>
          <a:endParaRPr lang="ru-RU"/>
        </a:p>
      </dgm:t>
    </dgm:pt>
    <dgm:pt modelId="{D80ECF68-1023-4877-A654-CCE89658F2D9}" type="pres">
      <dgm:prSet presAssocID="{4B135392-1CF0-4C19-B2E6-379970AB1B94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0FDD6-D6F5-4805-9648-441D39832A3E}" type="pres">
      <dgm:prSet presAssocID="{4B135392-1CF0-4C19-B2E6-379970AB1B94}" presName="wedge6" presStyleLbl="node1" presStyleIdx="5" presStyleCnt="7"/>
      <dgm:spPr/>
      <dgm:t>
        <a:bodyPr/>
        <a:lstStyle/>
        <a:p>
          <a:endParaRPr lang="ru-RU"/>
        </a:p>
      </dgm:t>
    </dgm:pt>
    <dgm:pt modelId="{E471A6AE-7FE1-4E77-8179-FE501CF73647}" type="pres">
      <dgm:prSet presAssocID="{4B135392-1CF0-4C19-B2E6-379970AB1B94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A2BAB9-509D-4160-8525-C427C8FA6C56}" type="pres">
      <dgm:prSet presAssocID="{4B135392-1CF0-4C19-B2E6-379970AB1B94}" presName="wedge7" presStyleLbl="node1" presStyleIdx="6" presStyleCnt="7"/>
      <dgm:spPr/>
      <dgm:t>
        <a:bodyPr/>
        <a:lstStyle/>
        <a:p>
          <a:endParaRPr lang="ru-RU"/>
        </a:p>
      </dgm:t>
    </dgm:pt>
    <dgm:pt modelId="{08F1A423-39F0-4B98-AF40-AE598F482102}" type="pres">
      <dgm:prSet presAssocID="{4B135392-1CF0-4C19-B2E6-379970AB1B94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04EABD-AB46-4D7D-928F-69A3D14DF170}" srcId="{4B135392-1CF0-4C19-B2E6-379970AB1B94}" destId="{777EB100-B911-4EF9-8A3E-842E2C8A39CC}" srcOrd="1" destOrd="0" parTransId="{76B5B219-732E-45AF-95AF-8E2138CE3AAB}" sibTransId="{CC5A39B6-01B7-4108-A3C3-C80FA1174FD9}"/>
    <dgm:cxn modelId="{00C9826A-FF35-4857-A848-55E3B55B4FD5}" type="presOf" srcId="{7E762F1C-77F8-4D44-8240-E93936448142}" destId="{F17ECE66-FDDF-4854-A114-FCB23C1ED60A}" srcOrd="1" destOrd="0" presId="urn:microsoft.com/office/officeart/2005/8/layout/chart3"/>
    <dgm:cxn modelId="{61144E0A-B099-456F-B635-8CA64C0E606B}" type="presOf" srcId="{C0FA6E02-0167-494F-8064-70D1F6726411}" destId="{C25C4CD1-8421-45CE-AF5A-8ACBF68F6FD5}" srcOrd="0" destOrd="0" presId="urn:microsoft.com/office/officeart/2005/8/layout/chart3"/>
    <dgm:cxn modelId="{35FC392D-E8B5-49FB-871C-E2AC0F7D3CDE}" type="presOf" srcId="{CB0E89B8-EA90-4460-B2BD-0FC2AE802AF0}" destId="{B8A2BAB9-509D-4160-8525-C427C8FA6C56}" srcOrd="0" destOrd="0" presId="urn:microsoft.com/office/officeart/2005/8/layout/chart3"/>
    <dgm:cxn modelId="{CAD2034A-858F-4695-B1B6-F9467C66076A}" type="presOf" srcId="{1B54C5E0-C910-4B79-9878-5B96E8879CDF}" destId="{E471A6AE-7FE1-4E77-8179-FE501CF73647}" srcOrd="1" destOrd="0" presId="urn:microsoft.com/office/officeart/2005/8/layout/chart3"/>
    <dgm:cxn modelId="{9D48967A-ADF3-4503-B2C2-24B0A72654C2}" type="presOf" srcId="{1B54C5E0-C910-4B79-9878-5B96E8879CDF}" destId="{CCC0FDD6-D6F5-4805-9648-441D39832A3E}" srcOrd="0" destOrd="0" presId="urn:microsoft.com/office/officeart/2005/8/layout/chart3"/>
    <dgm:cxn modelId="{784A359A-213D-44F5-B642-CA2BD67F038E}" type="presOf" srcId="{CB0E89B8-EA90-4460-B2BD-0FC2AE802AF0}" destId="{08F1A423-39F0-4B98-AF40-AE598F482102}" srcOrd="1" destOrd="0" presId="urn:microsoft.com/office/officeart/2005/8/layout/chart3"/>
    <dgm:cxn modelId="{D0AFE214-3130-4DFE-9697-E25C1BB6E442}" type="presOf" srcId="{4F31B31F-4C2C-4A37-8730-2C653FEF922D}" destId="{927B60A4-A918-4783-B567-B4D15DCA5F3A}" srcOrd="1" destOrd="0" presId="urn:microsoft.com/office/officeart/2005/8/layout/chart3"/>
    <dgm:cxn modelId="{A7252DF4-83F4-4175-8040-3739268782D3}" type="presOf" srcId="{20DDF922-14E1-4C0B-B929-45D96E838069}" destId="{332A512A-98D6-46A0-972C-51D0664F600F}" srcOrd="0" destOrd="0" presId="urn:microsoft.com/office/officeart/2005/8/layout/chart3"/>
    <dgm:cxn modelId="{0E0BA04B-62C4-4096-9230-6459C8381D2B}" srcId="{4B135392-1CF0-4C19-B2E6-379970AB1B94}" destId="{C0FA6E02-0167-494F-8064-70D1F6726411}" srcOrd="0" destOrd="0" parTransId="{A4726EB7-DE24-4B92-B6ED-3A47EF3C52E8}" sibTransId="{E937F3EF-EF42-4E2E-85C6-DF5A1B05D520}"/>
    <dgm:cxn modelId="{292B4410-C737-4FE9-9F84-EB178045A5AB}" type="presOf" srcId="{C0FA6E02-0167-494F-8064-70D1F6726411}" destId="{4A92A35B-9F4E-49B8-9801-46031FA91DD0}" srcOrd="1" destOrd="0" presId="urn:microsoft.com/office/officeart/2005/8/layout/chart3"/>
    <dgm:cxn modelId="{3286BFD3-88A7-4D85-99A6-3392C1E89C84}" srcId="{4B135392-1CF0-4C19-B2E6-379970AB1B94}" destId="{1B54C5E0-C910-4B79-9878-5B96E8879CDF}" srcOrd="5" destOrd="0" parTransId="{550CAA58-E509-4A66-A994-F6F322C5A66E}" sibTransId="{9D483483-166A-46D1-A357-2ED1188D4FA1}"/>
    <dgm:cxn modelId="{F5408546-EE57-46E9-A85A-4FAEAB9F22EA}" srcId="{4B135392-1CF0-4C19-B2E6-379970AB1B94}" destId="{7E762F1C-77F8-4D44-8240-E93936448142}" srcOrd="2" destOrd="0" parTransId="{F55CE53D-DB43-4CD8-8268-5942BAA7E8EE}" sibTransId="{63D2771A-D7D0-4280-BF98-A2B2DE6B1D55}"/>
    <dgm:cxn modelId="{11A749F7-A081-43A9-BFC6-DD1760CE73AD}" type="presOf" srcId="{7E762F1C-77F8-4D44-8240-E93936448142}" destId="{CF102233-8337-454C-AD43-637CF906E763}" srcOrd="0" destOrd="0" presId="urn:microsoft.com/office/officeart/2005/8/layout/chart3"/>
    <dgm:cxn modelId="{13DB6C8F-8AA9-4EFE-9519-6C0EB6C48540}" srcId="{4B135392-1CF0-4C19-B2E6-379970AB1B94}" destId="{CB0E89B8-EA90-4460-B2BD-0FC2AE802AF0}" srcOrd="6" destOrd="0" parTransId="{1E03BE30-58B2-4033-A201-81C1382387C0}" sibTransId="{05810CE4-5C27-47E0-BD40-EC3823052894}"/>
    <dgm:cxn modelId="{F6BD8644-0C3B-455B-8812-DCC795B4C989}" type="presOf" srcId="{777EB100-B911-4EF9-8A3E-842E2C8A39CC}" destId="{D6E3E415-A857-45D4-937F-A2F7B569BAED}" srcOrd="1" destOrd="0" presId="urn:microsoft.com/office/officeart/2005/8/layout/chart3"/>
    <dgm:cxn modelId="{2A2AF425-A98C-4C27-A4F0-A74ECF277D7B}" type="presOf" srcId="{4F31B31F-4C2C-4A37-8730-2C653FEF922D}" destId="{D020FC12-59CE-4810-B1D2-EF4EE623D034}" srcOrd="0" destOrd="0" presId="urn:microsoft.com/office/officeart/2005/8/layout/chart3"/>
    <dgm:cxn modelId="{2DFBFB92-6A79-4C2E-9E97-0A4033875386}" srcId="{4B135392-1CF0-4C19-B2E6-379970AB1B94}" destId="{20DDF922-14E1-4C0B-B929-45D96E838069}" srcOrd="4" destOrd="0" parTransId="{4C08DDB6-7BA3-45C3-91E4-191CBBCE70F7}" sibTransId="{5ED99B8C-949C-4EFD-917E-0D05CC72559E}"/>
    <dgm:cxn modelId="{5A6E514D-2C69-48EF-86AD-57BC08A24B06}" srcId="{4B135392-1CF0-4C19-B2E6-379970AB1B94}" destId="{4F31B31F-4C2C-4A37-8730-2C653FEF922D}" srcOrd="3" destOrd="0" parTransId="{C985C430-C79A-4B4B-B63B-E05549B92A65}" sibTransId="{805D68AF-361D-4154-A530-0FDC9D415CB3}"/>
    <dgm:cxn modelId="{9441A64D-E3E9-43DF-A00D-68BABBBAE40C}" type="presOf" srcId="{777EB100-B911-4EF9-8A3E-842E2C8A39CC}" destId="{6A58A931-4FD2-4D54-BF18-1958FA52FE65}" srcOrd="0" destOrd="0" presId="urn:microsoft.com/office/officeart/2005/8/layout/chart3"/>
    <dgm:cxn modelId="{9EC03BFB-2371-47B0-A22B-2A0D086B397D}" type="presOf" srcId="{20DDF922-14E1-4C0B-B929-45D96E838069}" destId="{D80ECF68-1023-4877-A654-CCE89658F2D9}" srcOrd="1" destOrd="0" presId="urn:microsoft.com/office/officeart/2005/8/layout/chart3"/>
    <dgm:cxn modelId="{6D62CAFB-6E28-4A04-AA43-1AB3A44A26E9}" type="presOf" srcId="{4B135392-1CF0-4C19-B2E6-379970AB1B94}" destId="{BE006888-5B77-4493-A501-B2A0F6DD64D6}" srcOrd="0" destOrd="0" presId="urn:microsoft.com/office/officeart/2005/8/layout/chart3"/>
    <dgm:cxn modelId="{E136ED78-48CD-4E7F-9E5E-D0AA691A28D5}" type="presParOf" srcId="{BE006888-5B77-4493-A501-B2A0F6DD64D6}" destId="{C25C4CD1-8421-45CE-AF5A-8ACBF68F6FD5}" srcOrd="0" destOrd="0" presId="urn:microsoft.com/office/officeart/2005/8/layout/chart3"/>
    <dgm:cxn modelId="{CE50E83D-7F4B-4E39-A5CF-B5968FF874C1}" type="presParOf" srcId="{BE006888-5B77-4493-A501-B2A0F6DD64D6}" destId="{4A92A35B-9F4E-49B8-9801-46031FA91DD0}" srcOrd="1" destOrd="0" presId="urn:microsoft.com/office/officeart/2005/8/layout/chart3"/>
    <dgm:cxn modelId="{B205DEEE-22BD-408A-A40F-BB3CC99D3F96}" type="presParOf" srcId="{BE006888-5B77-4493-A501-B2A0F6DD64D6}" destId="{6A58A931-4FD2-4D54-BF18-1958FA52FE65}" srcOrd="2" destOrd="0" presId="urn:microsoft.com/office/officeart/2005/8/layout/chart3"/>
    <dgm:cxn modelId="{A8B9B413-0257-4348-825C-559DC91153D0}" type="presParOf" srcId="{BE006888-5B77-4493-A501-B2A0F6DD64D6}" destId="{D6E3E415-A857-45D4-937F-A2F7B569BAED}" srcOrd="3" destOrd="0" presId="urn:microsoft.com/office/officeart/2005/8/layout/chart3"/>
    <dgm:cxn modelId="{E8B7055C-E8BD-40D9-9E94-871D29818EBF}" type="presParOf" srcId="{BE006888-5B77-4493-A501-B2A0F6DD64D6}" destId="{CF102233-8337-454C-AD43-637CF906E763}" srcOrd="4" destOrd="0" presId="urn:microsoft.com/office/officeart/2005/8/layout/chart3"/>
    <dgm:cxn modelId="{73AA4B25-6A80-4FEF-ACA7-A6C1264D002C}" type="presParOf" srcId="{BE006888-5B77-4493-A501-B2A0F6DD64D6}" destId="{F17ECE66-FDDF-4854-A114-FCB23C1ED60A}" srcOrd="5" destOrd="0" presId="urn:microsoft.com/office/officeart/2005/8/layout/chart3"/>
    <dgm:cxn modelId="{678A06AF-261B-4CD8-B36E-91C72C02DA66}" type="presParOf" srcId="{BE006888-5B77-4493-A501-B2A0F6DD64D6}" destId="{D020FC12-59CE-4810-B1D2-EF4EE623D034}" srcOrd="6" destOrd="0" presId="urn:microsoft.com/office/officeart/2005/8/layout/chart3"/>
    <dgm:cxn modelId="{E28ECC4E-DB89-42A6-B0F5-C42FF8EB35BF}" type="presParOf" srcId="{BE006888-5B77-4493-A501-B2A0F6DD64D6}" destId="{927B60A4-A918-4783-B567-B4D15DCA5F3A}" srcOrd="7" destOrd="0" presId="urn:microsoft.com/office/officeart/2005/8/layout/chart3"/>
    <dgm:cxn modelId="{7D4A6984-3540-42EA-A898-2DFC5C179B2E}" type="presParOf" srcId="{BE006888-5B77-4493-A501-B2A0F6DD64D6}" destId="{332A512A-98D6-46A0-972C-51D0664F600F}" srcOrd="8" destOrd="0" presId="urn:microsoft.com/office/officeart/2005/8/layout/chart3"/>
    <dgm:cxn modelId="{E3E36D25-4579-4EAD-8DD3-7355ED1D7AA3}" type="presParOf" srcId="{BE006888-5B77-4493-A501-B2A0F6DD64D6}" destId="{D80ECF68-1023-4877-A654-CCE89658F2D9}" srcOrd="9" destOrd="0" presId="urn:microsoft.com/office/officeart/2005/8/layout/chart3"/>
    <dgm:cxn modelId="{25A640CA-D991-4153-AC51-704C2291E8E8}" type="presParOf" srcId="{BE006888-5B77-4493-A501-B2A0F6DD64D6}" destId="{CCC0FDD6-D6F5-4805-9648-441D39832A3E}" srcOrd="10" destOrd="0" presId="urn:microsoft.com/office/officeart/2005/8/layout/chart3"/>
    <dgm:cxn modelId="{ADA6CEF3-B45C-4F79-BB1A-2EE100B63680}" type="presParOf" srcId="{BE006888-5B77-4493-A501-B2A0F6DD64D6}" destId="{E471A6AE-7FE1-4E77-8179-FE501CF73647}" srcOrd="11" destOrd="0" presId="urn:microsoft.com/office/officeart/2005/8/layout/chart3"/>
    <dgm:cxn modelId="{6D13C28E-5BCA-4952-A452-6A3D5ADBA1FD}" type="presParOf" srcId="{BE006888-5B77-4493-A501-B2A0F6DD64D6}" destId="{B8A2BAB9-509D-4160-8525-C427C8FA6C56}" srcOrd="12" destOrd="0" presId="urn:microsoft.com/office/officeart/2005/8/layout/chart3"/>
    <dgm:cxn modelId="{91496F81-403A-4066-9434-685F11CAC76B}" type="presParOf" srcId="{BE006888-5B77-4493-A501-B2A0F6DD64D6}" destId="{08F1A423-39F0-4B98-AF40-AE598F482102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AF6AD-D5B8-4FB8-B13B-F8C761B3E166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Развитие логики</a:t>
          </a:r>
          <a:endParaRPr lang="ru-RU" sz="2600" kern="1200" dirty="0"/>
        </a:p>
      </dsp:txBody>
      <dsp:txXfrm>
        <a:off x="0" y="194592"/>
        <a:ext cx="2686347" cy="1611808"/>
      </dsp:txXfrm>
    </dsp:sp>
    <dsp:sp modelId="{182F402D-F147-43B1-AA22-F6E7D25C734A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Развитие реакции</a:t>
          </a:r>
          <a:endParaRPr lang="ru-RU" sz="2600" kern="1200" dirty="0"/>
        </a:p>
      </dsp:txBody>
      <dsp:txXfrm>
        <a:off x="2954982" y="194592"/>
        <a:ext cx="2686347" cy="1611808"/>
      </dsp:txXfrm>
    </dsp:sp>
    <dsp:sp modelId="{D4EE53FF-F253-4EF1-975D-834E00E833E7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Развитие нестандартного мышление</a:t>
          </a:r>
          <a:endParaRPr lang="ru-RU" sz="2600" kern="1200" dirty="0"/>
        </a:p>
      </dsp:txBody>
      <dsp:txXfrm>
        <a:off x="5909964" y="194592"/>
        <a:ext cx="2686347" cy="1611808"/>
      </dsp:txXfrm>
    </dsp:sp>
    <dsp:sp modelId="{EAF91F99-23F3-4C86-B648-247EC426CCE9}">
      <dsp:nvSpPr>
        <dsp:cNvPr id="0" name=""/>
        <dsp:cNvSpPr/>
      </dsp:nvSpPr>
      <dsp:spPr>
        <a:xfrm>
          <a:off x="1477491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Развитие находчивости</a:t>
          </a:r>
          <a:endParaRPr lang="ru-RU" sz="2600" kern="1200" dirty="0"/>
        </a:p>
      </dsp:txBody>
      <dsp:txXfrm>
        <a:off x="1477491" y="2075035"/>
        <a:ext cx="2686347" cy="1611808"/>
      </dsp:txXfrm>
    </dsp:sp>
    <dsp:sp modelId="{AE6C829F-75E6-46DC-8B4B-72791CBC1878}">
      <dsp:nvSpPr>
        <dsp:cNvPr id="0" name=""/>
        <dsp:cNvSpPr/>
      </dsp:nvSpPr>
      <dsp:spPr>
        <a:xfrm>
          <a:off x="4432473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Повышение кругозора</a:t>
          </a:r>
          <a:endParaRPr lang="ru-RU" sz="2600" kern="1200" dirty="0"/>
        </a:p>
      </dsp:txBody>
      <dsp:txXfrm>
        <a:off x="4432473" y="2075035"/>
        <a:ext cx="2686347" cy="1611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AF6AD-D5B8-4FB8-B13B-F8C761B3E166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Нагрузка на зрение</a:t>
          </a:r>
          <a:endParaRPr lang="ru-RU" sz="3100" kern="1200" dirty="0"/>
        </a:p>
      </dsp:txBody>
      <dsp:txXfrm>
        <a:off x="0" y="194592"/>
        <a:ext cx="2686347" cy="1611808"/>
      </dsp:txXfrm>
    </dsp:sp>
    <dsp:sp modelId="{182F402D-F147-43B1-AA22-F6E7D25C734A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Нагрузка на психику</a:t>
          </a:r>
          <a:endParaRPr lang="ru-RU" sz="3100" kern="1200" dirty="0"/>
        </a:p>
      </dsp:txBody>
      <dsp:txXfrm>
        <a:off x="2954982" y="194592"/>
        <a:ext cx="2686347" cy="1611808"/>
      </dsp:txXfrm>
    </dsp:sp>
    <dsp:sp modelId="{5377BB7E-4FE1-48F8-ADBB-A6001BE5D500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Излучение</a:t>
          </a:r>
          <a:endParaRPr lang="ru-RU" sz="3100" kern="1200" dirty="0"/>
        </a:p>
      </dsp:txBody>
      <dsp:txXfrm>
        <a:off x="5909964" y="194592"/>
        <a:ext cx="2686347" cy="1611808"/>
      </dsp:txXfrm>
    </dsp:sp>
    <dsp:sp modelId="{FB15235F-87CB-4072-B2F5-0B30C3A51F78}">
      <dsp:nvSpPr>
        <dsp:cNvPr id="0" name=""/>
        <dsp:cNvSpPr/>
      </dsp:nvSpPr>
      <dsp:spPr>
        <a:xfrm>
          <a:off x="0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Сидящее положение во время игр</a:t>
          </a:r>
          <a:endParaRPr lang="ru-RU" sz="3100" kern="1200" dirty="0"/>
        </a:p>
      </dsp:txBody>
      <dsp:txXfrm>
        <a:off x="0" y="2075035"/>
        <a:ext cx="2686347" cy="1611808"/>
      </dsp:txXfrm>
    </dsp:sp>
    <dsp:sp modelId="{F9DFD632-4988-46C6-B783-41620873300E}">
      <dsp:nvSpPr>
        <dsp:cNvPr id="0" name=""/>
        <dsp:cNvSpPr/>
      </dsp:nvSpPr>
      <dsp:spPr>
        <a:xfrm>
          <a:off x="2954982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Отнимает много времени</a:t>
          </a:r>
          <a:endParaRPr lang="ru-RU" sz="3100" kern="1200" dirty="0"/>
        </a:p>
      </dsp:txBody>
      <dsp:txXfrm>
        <a:off x="2954982" y="2075035"/>
        <a:ext cx="2686347" cy="1611808"/>
      </dsp:txXfrm>
    </dsp:sp>
    <dsp:sp modelId="{18EA728F-F5FB-47C7-AB0C-8712D289CDF2}">
      <dsp:nvSpPr>
        <dsp:cNvPr id="0" name=""/>
        <dsp:cNvSpPr/>
      </dsp:nvSpPr>
      <dsp:spPr>
        <a:xfrm>
          <a:off x="5909964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Стресс при потери информации</a:t>
          </a:r>
          <a:endParaRPr lang="ru-RU" sz="3100" kern="1200" dirty="0"/>
        </a:p>
      </dsp:txBody>
      <dsp:txXfrm>
        <a:off x="5909964" y="2075035"/>
        <a:ext cx="2686347" cy="1611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C4CD1-8421-45CE-AF5A-8ACBF68F6FD5}">
      <dsp:nvSpPr>
        <dsp:cNvPr id="0" name=""/>
        <dsp:cNvSpPr/>
      </dsp:nvSpPr>
      <dsp:spPr>
        <a:xfrm>
          <a:off x="2710066" y="223182"/>
          <a:ext cx="3260407" cy="3260407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>
              <a:hlinkClick xmlns:r="http://schemas.openxmlformats.org/officeDocument/2006/relationships" r:id="rId1" tooltip="Action (страница не существует)"/>
            </a:rPr>
            <a:t>Action</a:t>
          </a:r>
          <a:r>
            <a:rPr lang="en-US" sz="1300" b="0" i="0" kern="1200" smtClean="0"/>
            <a:t> </a:t>
          </a:r>
          <a:endParaRPr lang="ru-RU" sz="1300" kern="1200" dirty="0"/>
        </a:p>
      </dsp:txBody>
      <dsp:txXfrm>
        <a:off x="4372485" y="533697"/>
        <a:ext cx="892730" cy="562808"/>
      </dsp:txXfrm>
    </dsp:sp>
    <dsp:sp modelId="{6A58A931-4FD2-4D54-BF18-1958FA52FE65}">
      <dsp:nvSpPr>
        <dsp:cNvPr id="0" name=""/>
        <dsp:cNvSpPr/>
      </dsp:nvSpPr>
      <dsp:spPr>
        <a:xfrm>
          <a:off x="2625838" y="397847"/>
          <a:ext cx="3260407" cy="3260407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hlinkClick xmlns:r="http://schemas.openxmlformats.org/officeDocument/2006/relationships" r:id="rId2" tooltip="Arcade"/>
            </a:rPr>
            <a:t>Arcade</a:t>
          </a:r>
          <a:r>
            <a:rPr lang="en-US" sz="1300" b="0" i="0" kern="1200" dirty="0" smtClean="0"/>
            <a:t> </a:t>
          </a:r>
          <a:endParaRPr lang="ru-RU" sz="1300" kern="1200" dirty="0"/>
        </a:p>
      </dsp:txBody>
      <dsp:txXfrm>
        <a:off x="4857665" y="1562278"/>
        <a:ext cx="947070" cy="601622"/>
      </dsp:txXfrm>
    </dsp:sp>
    <dsp:sp modelId="{CF102233-8337-454C-AD43-637CF906E763}">
      <dsp:nvSpPr>
        <dsp:cNvPr id="0" name=""/>
        <dsp:cNvSpPr/>
      </dsp:nvSpPr>
      <dsp:spPr>
        <a:xfrm>
          <a:off x="2625838" y="397847"/>
          <a:ext cx="3260407" cy="3260407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hlinkClick xmlns:r="http://schemas.openxmlformats.org/officeDocument/2006/relationships" r:id="rId3" tooltip="RPG"/>
            </a:rPr>
            <a:t>RPG</a:t>
          </a:r>
          <a:endParaRPr lang="ru-RU" sz="1300" kern="1200" dirty="0"/>
        </a:p>
      </dsp:txBody>
      <dsp:txXfrm>
        <a:off x="4721814" y="2338565"/>
        <a:ext cx="853916" cy="621029"/>
      </dsp:txXfrm>
    </dsp:sp>
    <dsp:sp modelId="{D020FC12-59CE-4810-B1D2-EF4EE623D034}">
      <dsp:nvSpPr>
        <dsp:cNvPr id="0" name=""/>
        <dsp:cNvSpPr/>
      </dsp:nvSpPr>
      <dsp:spPr>
        <a:xfrm>
          <a:off x="2625838" y="397847"/>
          <a:ext cx="3260407" cy="3260407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hlinkClick xmlns:r="http://schemas.openxmlformats.org/officeDocument/2006/relationships" r:id="rId4" tooltip="Simulation"/>
            </a:rPr>
            <a:t>Simulation</a:t>
          </a:r>
          <a:r>
            <a:rPr lang="en-US" sz="1300" b="0" i="0" kern="1200" dirty="0" smtClean="0"/>
            <a:t> </a:t>
          </a:r>
          <a:endParaRPr lang="ru-RU" sz="1300" kern="1200" dirty="0"/>
        </a:p>
      </dsp:txBody>
      <dsp:txXfrm>
        <a:off x="3819380" y="2959595"/>
        <a:ext cx="873323" cy="621029"/>
      </dsp:txXfrm>
    </dsp:sp>
    <dsp:sp modelId="{332A512A-98D6-46A0-972C-51D0664F600F}">
      <dsp:nvSpPr>
        <dsp:cNvPr id="0" name=""/>
        <dsp:cNvSpPr/>
      </dsp:nvSpPr>
      <dsp:spPr>
        <a:xfrm>
          <a:off x="2625838" y="397847"/>
          <a:ext cx="3260407" cy="3260407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hlinkClick xmlns:r="http://schemas.openxmlformats.org/officeDocument/2006/relationships" r:id="rId5" tooltip="Racing"/>
            </a:rPr>
            <a:t>Racing</a:t>
          </a:r>
          <a:r>
            <a:rPr lang="en-US" sz="1300" b="0" i="0" kern="1200" dirty="0" smtClean="0"/>
            <a:t> </a:t>
          </a:r>
          <a:endParaRPr lang="ru-RU" sz="1300" kern="1200" dirty="0"/>
        </a:p>
      </dsp:txBody>
      <dsp:txXfrm>
        <a:off x="2936353" y="2338565"/>
        <a:ext cx="853916" cy="621029"/>
      </dsp:txXfrm>
    </dsp:sp>
    <dsp:sp modelId="{CCC0FDD6-D6F5-4805-9648-441D39832A3E}">
      <dsp:nvSpPr>
        <dsp:cNvPr id="0" name=""/>
        <dsp:cNvSpPr/>
      </dsp:nvSpPr>
      <dsp:spPr>
        <a:xfrm>
          <a:off x="2625838" y="397847"/>
          <a:ext cx="3260407" cy="3260407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hlinkClick xmlns:r="http://schemas.openxmlformats.org/officeDocument/2006/relationships" r:id="rId6" tooltip="Tabletop"/>
            </a:rPr>
            <a:t>Tabletop</a:t>
          </a:r>
          <a:r>
            <a:rPr lang="en-US" sz="1300" b="0" i="0" kern="1200" dirty="0" smtClean="0"/>
            <a:t> </a:t>
          </a:r>
          <a:endParaRPr lang="ru-RU" sz="1300" kern="1200" dirty="0"/>
        </a:p>
      </dsp:txBody>
      <dsp:txXfrm>
        <a:off x="2707349" y="1562278"/>
        <a:ext cx="947070" cy="601622"/>
      </dsp:txXfrm>
    </dsp:sp>
    <dsp:sp modelId="{B8A2BAB9-509D-4160-8525-C427C8FA6C56}">
      <dsp:nvSpPr>
        <dsp:cNvPr id="0" name=""/>
        <dsp:cNvSpPr/>
      </dsp:nvSpPr>
      <dsp:spPr>
        <a:xfrm>
          <a:off x="2625838" y="397847"/>
          <a:ext cx="3260407" cy="3260407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rgbClr val="92D050"/>
              </a:solidFill>
            </a:rPr>
            <a:t>ММО</a:t>
          </a:r>
          <a:endParaRPr lang="ru-RU" sz="1300" kern="1200" dirty="0">
            <a:solidFill>
              <a:srgbClr val="92D050"/>
            </a:solidFill>
          </a:endParaRPr>
        </a:p>
      </dsp:txBody>
      <dsp:txXfrm>
        <a:off x="3332260" y="708362"/>
        <a:ext cx="892730" cy="562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5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9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43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5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13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1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55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9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19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4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4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EE55-5C3F-4C49-B698-E7770C48ABD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DC31CD-6105-4C4A-B34E-ECBB023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5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6583" y="320728"/>
            <a:ext cx="9144000" cy="61722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Балаковский</a:t>
            </a:r>
            <a:r>
              <a:rPr lang="ru-RU" sz="1400" dirty="0" smtClean="0">
                <a:solidFill>
                  <a:schemeClr val="tx1"/>
                </a:solidFill>
              </a:rPr>
              <a:t> инженерно-технологический институт - филиал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федерального государственного автономного образовательного учреждения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высшего образования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«Национальный исследовательский ядерный университет «МИФИ»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Факультет атомной энергетики и технологий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Кафедра  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800" b="1" dirty="0" smtClean="0">
                <a:solidFill>
                  <a:schemeClr val="tx1"/>
                </a:solidFill>
              </a:rPr>
              <a:t>Тема: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</a:rPr>
              <a:t/>
            </a:r>
            <a:br>
              <a:rPr lang="ru-RU" sz="1800" b="1" dirty="0" smtClean="0">
                <a:solidFill>
                  <a:schemeClr val="tx1"/>
                </a:solidFill>
              </a:rPr>
            </a:br>
            <a:r>
              <a:rPr lang="ru-RU" sz="1800" b="1" dirty="0" smtClean="0">
                <a:solidFill>
                  <a:schemeClr val="tx1"/>
                </a:solidFill>
              </a:rPr>
              <a:t>Разработка интерактивного приложения «Обзор компьютерных игр»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                  					 </a:t>
            </a:r>
            <a:r>
              <a:rPr lang="ru-RU" sz="1400" dirty="0" smtClean="0">
                <a:solidFill>
                  <a:schemeClr val="tx1"/>
                </a:solidFill>
              </a:rPr>
              <a:t>Выполнил: студент группы  ИФСТ 2з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		   </a:t>
            </a:r>
            <a:r>
              <a:rPr lang="ru-RU" sz="1400" dirty="0" smtClean="0">
                <a:solidFill>
                  <a:schemeClr val="tx1"/>
                </a:solidFill>
              </a:rPr>
              <a:t>Семенов М.А.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				           </a:t>
            </a:r>
            <a:r>
              <a:rPr lang="ru-RU" sz="1400" dirty="0" smtClean="0">
                <a:solidFill>
                  <a:schemeClr val="tx1"/>
                </a:solidFill>
              </a:rPr>
              <a:t>«_____»______________2022г.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				                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					</a:t>
            </a:r>
            <a:r>
              <a:rPr lang="ru-RU" sz="1400" dirty="0" smtClean="0">
                <a:solidFill>
                  <a:schemeClr val="tx1"/>
                </a:solidFill>
              </a:rPr>
              <a:t>Проверил ___________</a:t>
            </a:r>
            <a:r>
              <a:rPr lang="en-US" sz="1400" dirty="0" smtClean="0">
                <a:solidFill>
                  <a:schemeClr val="tx1"/>
                </a:solidFill>
              </a:rPr>
              <a:t>________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					___________________________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						   </a:t>
            </a:r>
            <a:r>
              <a:rPr lang="ru-RU" sz="1400" dirty="0" smtClean="0">
                <a:solidFill>
                  <a:schemeClr val="tx1"/>
                </a:solidFill>
              </a:rPr>
              <a:t>«_____»______________2022г. 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Балаково 2022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ru-RU" dirty="0"/>
              <a:t>Жанры компьютерных игр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5425"/>
            <a:ext cx="8596668" cy="454593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RPG</a:t>
            </a:r>
            <a:r>
              <a:rPr lang="ru-RU" dirty="0">
                <a:solidFill>
                  <a:schemeClr val="tx1"/>
                </a:solidFill>
              </a:rPr>
              <a:t> (</a:t>
            </a:r>
            <a:r>
              <a:rPr lang="ru-RU" dirty="0" err="1">
                <a:solidFill>
                  <a:schemeClr val="tx1"/>
                </a:solidFill>
              </a:rPr>
              <a:t>Role-Playing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Game</a:t>
            </a:r>
            <a:r>
              <a:rPr lang="ru-RU" dirty="0">
                <a:solidFill>
                  <a:schemeClr val="tx1"/>
                </a:solidFill>
              </a:rPr>
              <a:t>) - </a:t>
            </a:r>
            <a:r>
              <a:rPr lang="ru-RU" b="1" dirty="0">
                <a:solidFill>
                  <a:schemeClr val="tx1"/>
                </a:solidFill>
              </a:rPr>
              <a:t>это</a:t>
            </a:r>
            <a:r>
              <a:rPr lang="ru-RU" dirty="0">
                <a:solidFill>
                  <a:schemeClr val="tx1"/>
                </a:solidFill>
              </a:rPr>
              <a:t> жанр игры, в котором механика заточена на прокачке персонажа, его характеристик, обмундирования и т.д. Конечная цель игры достигается </a:t>
            </a:r>
            <a:r>
              <a:rPr lang="ru-RU" dirty="0" err="1">
                <a:solidFill>
                  <a:schemeClr val="tx1"/>
                </a:solidFill>
              </a:rPr>
              <a:t>засчет</a:t>
            </a:r>
            <a:r>
              <a:rPr lang="ru-RU" dirty="0">
                <a:solidFill>
                  <a:schemeClr val="tx1"/>
                </a:solidFill>
              </a:rPr>
              <a:t> качеств персонажа. Стратегия - </a:t>
            </a:r>
            <a:r>
              <a:rPr lang="ru-RU" b="1" dirty="0">
                <a:solidFill>
                  <a:schemeClr val="tx1"/>
                </a:solidFill>
              </a:rPr>
              <a:t>это</a:t>
            </a:r>
            <a:r>
              <a:rPr lang="ru-RU" dirty="0">
                <a:solidFill>
                  <a:schemeClr val="tx1"/>
                </a:solidFill>
              </a:rPr>
              <a:t> жанр, в котором игрок управляет готовыми юнитами (боевыми единицами, отрядами), характеристики которых могут и не изменяться на протяжении игры.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avatars.mds.yandex.net/get-entity_search/122335/140947826/SUx182_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379795"/>
            <a:ext cx="2194106" cy="3107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.mds.yandex.net/get-entity_search/5503081/551832410/SUx182_2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47" y="3379795"/>
            <a:ext cx="2627843" cy="3136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avatars.mds.yandex.net/get-entity_search/5542822/551781190/SUx182_2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12" y="3379795"/>
            <a:ext cx="2478450" cy="3079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Жанры компьютерных игр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711" y="163807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Симуляторы</a:t>
            </a:r>
            <a:r>
              <a:rPr lang="ru-RU" dirty="0">
                <a:solidFill>
                  <a:schemeClr val="tx1"/>
                </a:solidFill>
              </a:rPr>
              <a:t> — программные и аппаратные средства, создающие впечатление действительности, отображая часть реальных явлений и свойств в виртуальной среде. </a:t>
            </a:r>
            <a:r>
              <a:rPr lang="ru-RU" dirty="0" smtClean="0">
                <a:solidFill>
                  <a:schemeClr val="tx1"/>
                </a:solidFill>
              </a:rPr>
              <a:t>Часто </a:t>
            </a:r>
            <a:r>
              <a:rPr lang="ru-RU" dirty="0">
                <a:solidFill>
                  <a:schemeClr val="tx1"/>
                </a:solidFill>
              </a:rPr>
              <a:t>для изучения имитационных моделей используются компьютерные эксперименты. Симулирование также используется при научном моделировании природных систем или систем человека, чтобы получить представление об их функционировании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122" name="Picture 2" descr="https://avatars.mds.yandex.net/get-entity_search/122335/133698550/SUx182_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805647"/>
            <a:ext cx="2237233" cy="2751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vatars.mds.yandex.net/get-entity_search/5578840/551819465/SUx182_2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3799547"/>
            <a:ext cx="1964146" cy="2757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avatars.mds.yandex.net/get-entity_search/28506/205074615/SUx182_2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1" y="3799547"/>
            <a:ext cx="2784278" cy="2784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Жанры компьютерных игр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051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ММО  - </a:t>
            </a:r>
            <a:r>
              <a:rPr lang="ru-RU" dirty="0" smtClean="0">
                <a:solidFill>
                  <a:schemeClr val="tx1"/>
                </a:solidFill>
              </a:rPr>
              <a:t>Массовая </a:t>
            </a:r>
            <a:r>
              <a:rPr lang="ru-RU" dirty="0">
                <a:solidFill>
                  <a:schemeClr val="tx1"/>
                </a:solidFill>
              </a:rPr>
              <a:t>многопользовательская онлайн-игра — компьютерная онлайн-игра, в которой большое количество игроков взаимодействует друг с другом в «постоянном» игровом мире, расположенном на удалённом сервере. 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146" name="Picture 2" descr="Lineage 2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8" y="3257007"/>
            <a:ext cx="2948199" cy="29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avatars.mds.yandex.net/get-entity_search/135316/163758841/SUx182_2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33" y="3229934"/>
            <a:ext cx="3299280" cy="3002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avatars.mds.yandex.net/get-entity_search/5456976/551797578/SUx182_2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9" y="2881314"/>
            <a:ext cx="2356723" cy="335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Жанры компьютерных игр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003" y="160405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solidFill>
                  <a:schemeClr val="tx1"/>
                </a:solidFill>
              </a:rPr>
              <a:t>Tabletop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Simulator</a:t>
            </a:r>
            <a:r>
              <a:rPr lang="ru-RU" dirty="0">
                <a:solidFill>
                  <a:schemeClr val="tx1"/>
                </a:solidFill>
              </a:rPr>
              <a:t> — </a:t>
            </a:r>
            <a:r>
              <a:rPr lang="ru-RU" b="1" dirty="0">
                <a:solidFill>
                  <a:schemeClr val="tx1"/>
                </a:solidFill>
              </a:rPr>
              <a:t>это</a:t>
            </a:r>
            <a:r>
              <a:rPr lang="ru-RU" dirty="0">
                <a:solidFill>
                  <a:schemeClr val="tx1"/>
                </a:solidFill>
              </a:rPr>
              <a:t> симулятор песочницы, который позволяет игрокам играть в различные настольные, карточные и подобные им игры. Выбрав стол, игроки могут взаимодействовать с окружением, которое подчиняется законам игровой физики. </a:t>
            </a:r>
          </a:p>
        </p:txBody>
      </p:sp>
      <p:pic>
        <p:nvPicPr>
          <p:cNvPr id="7170" name="Picture 2" descr="https://avatars.mds.yandex.net/get-entity_search/1976572/530672882/SUx182_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76" y="2924857"/>
            <a:ext cx="5945984" cy="354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Жанры компьютерных игр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194" y="156051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Гонки (</a:t>
            </a:r>
            <a:r>
              <a:rPr lang="ru-RU" b="1" dirty="0" err="1">
                <a:solidFill>
                  <a:schemeClr val="tx1"/>
                </a:solidFill>
              </a:rPr>
              <a:t>racing</a:t>
            </a:r>
            <a:r>
              <a:rPr lang="ru-RU" dirty="0">
                <a:solidFill>
                  <a:schemeClr val="tx1"/>
                </a:solidFill>
              </a:rPr>
              <a:t>) - </a:t>
            </a:r>
            <a:r>
              <a:rPr lang="ru-RU" b="1" dirty="0">
                <a:solidFill>
                  <a:schemeClr val="tx1"/>
                </a:solidFill>
              </a:rPr>
              <a:t>это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b="1" dirty="0">
                <a:solidFill>
                  <a:schemeClr val="tx1"/>
                </a:solidFill>
              </a:rPr>
              <a:t>жанр</a:t>
            </a:r>
            <a:r>
              <a:rPr lang="ru-RU" dirty="0">
                <a:solidFill>
                  <a:schemeClr val="tx1"/>
                </a:solidFill>
              </a:rPr>
              <a:t> компьютерных игр, в котором большую часть времени геймер участвует в </a:t>
            </a:r>
            <a:r>
              <a:rPr lang="ru-RU" b="1" dirty="0">
                <a:solidFill>
                  <a:schemeClr val="tx1"/>
                </a:solidFill>
              </a:rPr>
              <a:t>гоночных</a:t>
            </a:r>
            <a:r>
              <a:rPr lang="ru-RU" dirty="0">
                <a:solidFill>
                  <a:schemeClr val="tx1"/>
                </a:solidFill>
              </a:rPr>
              <a:t> соревнованиях различного вида транспорта.</a:t>
            </a:r>
          </a:p>
        </p:txBody>
      </p:sp>
      <p:pic>
        <p:nvPicPr>
          <p:cNvPr id="8194" name="Picture 2" descr="https://avatars.mds.yandex.net/get-entity_search/114969/251009943/SUx182_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881314"/>
            <a:ext cx="2457450" cy="3467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avatars.mds.yandex.net/get-entity_search/28506/204841884/S168x252_2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15" y="2881314"/>
            <a:ext cx="2781627" cy="3467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avatars.mds.yandex.net/get-entity_search/5505928/551878840/S168x252_2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7" y="2881314"/>
            <a:ext cx="2379695" cy="3569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632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компьютерных игр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7353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/>
                </a:solidFill>
              </a:rPr>
              <a:t>50-е </a:t>
            </a:r>
            <a:r>
              <a:rPr lang="ru-RU" dirty="0">
                <a:solidFill>
                  <a:schemeClr val="tx1"/>
                </a:solidFill>
              </a:rPr>
              <a:t>годы XX века </a:t>
            </a:r>
            <a:r>
              <a:rPr lang="ru-RU" dirty="0" smtClean="0">
                <a:solidFill>
                  <a:schemeClr val="tx1"/>
                </a:solidFill>
              </a:rPr>
              <a:t>Компьютерные </a:t>
            </a:r>
            <a:r>
              <a:rPr lang="ru-RU" dirty="0">
                <a:solidFill>
                  <a:schemeClr val="tx1"/>
                </a:solidFill>
              </a:rPr>
              <a:t>игры берут свое начало в 50-ые года двадцатого века. 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В 1960 году компанией </a:t>
            </a:r>
            <a:r>
              <a:rPr lang="ru-RU" dirty="0" err="1">
                <a:solidFill>
                  <a:schemeClr val="tx1"/>
                </a:solidFill>
              </a:rPr>
              <a:t>Digital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Equipment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Corporation</a:t>
            </a:r>
            <a:r>
              <a:rPr lang="ru-RU" dirty="0">
                <a:solidFill>
                  <a:schemeClr val="tx1"/>
                </a:solidFill>
              </a:rPr>
              <a:t> был выпущен первый компьютер серии PDP. Он получил название PDP-1. Спустя 2 года, в 1962 году для него была разработана первая компьютерная игра – </a:t>
            </a:r>
            <a:r>
              <a:rPr lang="ru-RU" dirty="0" err="1">
                <a:solidFill>
                  <a:schemeClr val="tx1"/>
                </a:solidFill>
              </a:rPr>
              <a:t>Space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War</a:t>
            </a:r>
            <a:r>
              <a:rPr lang="ru-RU" dirty="0">
                <a:solidFill>
                  <a:schemeClr val="tx1"/>
                </a:solidFill>
              </a:rPr>
              <a:t>. 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В 1970 году Дуглас </a:t>
            </a:r>
            <a:r>
              <a:rPr lang="ru-RU" dirty="0" err="1">
                <a:solidFill>
                  <a:schemeClr val="tx1"/>
                </a:solidFill>
              </a:rPr>
              <a:t>Энгельбарт</a:t>
            </a:r>
            <a:r>
              <a:rPr lang="ru-RU" dirty="0">
                <a:solidFill>
                  <a:schemeClr val="tx1"/>
                </a:solidFill>
              </a:rPr>
              <a:t> получает патент на первый в мире компьютерный манипулятор – компьютерную мышь. 1975 год стало годом проявления интереса к компьютерным играм со стороны </a:t>
            </a:r>
            <a:r>
              <a:rPr lang="ru-RU" dirty="0" smtClean="0">
                <a:solidFill>
                  <a:schemeClr val="tx1"/>
                </a:solidFill>
              </a:rPr>
              <a:t>общественности</a:t>
            </a:r>
            <a:r>
              <a:rPr lang="ru-RU" dirty="0">
                <a:solidFill>
                  <a:schemeClr val="tx1"/>
                </a:solidFill>
              </a:rPr>
              <a:t>. 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 Начиная с 1977 года, различные разработчики выпускают все больше и больше новых компьютерных игр, которые в последствии значительно ускорят развитие персональных компьютеров. 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компьютерных игр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В 80-е годы в связи с заметным удешевлением домашних компьютеров, рынок компьютерных игр начинает быстро расти. Появляется множество компаний, занимающихся исключительно разработкой игр. Компания </a:t>
            </a:r>
            <a:r>
              <a:rPr lang="ru-RU" dirty="0" err="1">
                <a:solidFill>
                  <a:schemeClr val="tx1"/>
                </a:solidFill>
              </a:rPr>
              <a:t>Namco</a:t>
            </a:r>
            <a:r>
              <a:rPr lang="ru-RU" dirty="0">
                <a:solidFill>
                  <a:schemeClr val="tx1"/>
                </a:solidFill>
              </a:rPr>
              <a:t> выпускает знаменитую игру </a:t>
            </a:r>
            <a:r>
              <a:rPr lang="ru-RU" dirty="0" err="1">
                <a:solidFill>
                  <a:schemeClr val="tx1"/>
                </a:solidFill>
              </a:rPr>
              <a:t>Pac-Man</a:t>
            </a:r>
            <a:r>
              <a:rPr lang="ru-RU" dirty="0">
                <a:solidFill>
                  <a:schemeClr val="tx1"/>
                </a:solidFill>
              </a:rPr>
              <a:t>, суть которой сводилась к управлению круглым существом, которое должно было собирать разбросанные по лабиринту точки, уклоняясь от врагов.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/>
                </a:solidFill>
              </a:rPr>
              <a:t>Начинания </a:t>
            </a:r>
            <a:r>
              <a:rPr lang="ru-RU" dirty="0">
                <a:solidFill>
                  <a:schemeClr val="tx1"/>
                </a:solidFill>
              </a:rPr>
              <a:t>с 90-х бум компьютерных игр стал только набирать обороты, а индустрия получила толчок к интенсивному росту. 10 декабря 1993 года компания </a:t>
            </a:r>
            <a:r>
              <a:rPr lang="ru-RU" dirty="0" err="1">
                <a:solidFill>
                  <a:schemeClr val="tx1"/>
                </a:solidFill>
              </a:rPr>
              <a:t>Id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Software</a:t>
            </a:r>
            <a:r>
              <a:rPr lang="ru-RU" dirty="0">
                <a:solidFill>
                  <a:schemeClr val="tx1"/>
                </a:solidFill>
              </a:rPr>
              <a:t> выпустила культовую игру, заложившую основы жанра </a:t>
            </a:r>
            <a:r>
              <a:rPr lang="ru-RU" dirty="0" err="1">
                <a:solidFill>
                  <a:schemeClr val="tx1"/>
                </a:solidFill>
              </a:rPr>
              <a:t>шутер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Doom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В первом десятилетии 21-го века игровая индустрия продолжила двигаться вперед. Ежегодно выпускались тысячи игр, расходящиеся по всему миру миллионами копий. 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ru-RU" dirty="0" smtClean="0"/>
              <a:t>Определение компьютерная 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894" y="1480504"/>
            <a:ext cx="8946726" cy="52109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/>
                </a:solidFill>
              </a:rPr>
              <a:t>Компьютерная игра </a:t>
            </a:r>
            <a:r>
              <a:rPr lang="ru-RU" dirty="0">
                <a:solidFill>
                  <a:schemeClr val="tx1"/>
                </a:solidFill>
              </a:rPr>
              <a:t>— компьютерная программа, служащая для организации игрового процесса (</a:t>
            </a:r>
            <a:r>
              <a:rPr lang="ru-RU" dirty="0" err="1">
                <a:solidFill>
                  <a:schemeClr val="tx1"/>
                </a:solidFill>
              </a:rPr>
              <a:t>геймплея</a:t>
            </a:r>
            <a:r>
              <a:rPr lang="ru-RU" dirty="0">
                <a:solidFill>
                  <a:schemeClr val="tx1"/>
                </a:solidFill>
              </a:rPr>
              <a:t>), связи с партнёрами по игре, или сама выступающая в качестве </a:t>
            </a:r>
            <a:r>
              <a:rPr lang="ru-RU" dirty="0" smtClean="0">
                <a:solidFill>
                  <a:schemeClr val="tx1"/>
                </a:solidFill>
              </a:rPr>
              <a:t>партнёра.</a:t>
            </a: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В настоящее время, в ряде случаев, вместо термина компьютерная игра может использоваться видеоигра, то есть данные термины могут употребляться как синонимы и быть </a:t>
            </a:r>
            <a:r>
              <a:rPr lang="ru-RU" dirty="0" smtClean="0">
                <a:solidFill>
                  <a:schemeClr val="tx1"/>
                </a:solidFill>
              </a:rPr>
              <a:t>взаимозаменяемыми. В </a:t>
            </a:r>
            <a:r>
              <a:rPr lang="ru-RU" dirty="0">
                <a:solidFill>
                  <a:schemeClr val="tx1"/>
                </a:solidFill>
              </a:rPr>
              <a:t>компьютерных играх, как правило, игровая ситуация воспроизводится на экране дисплея или обычного телевизора (в этом случае компьютерные игры одновременно являются и видеоиграми), но в то же время компьютерная игра может быть звуковой, </a:t>
            </a:r>
            <a:r>
              <a:rPr lang="ru-RU" dirty="0" err="1">
                <a:solidFill>
                  <a:schemeClr val="tx1"/>
                </a:solidFill>
              </a:rPr>
              <a:t>телетайповой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smtClean="0">
                <a:solidFill>
                  <a:schemeClr val="tx1"/>
                </a:solidFill>
              </a:rPr>
              <a:t>др.</a:t>
            </a: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Компьютерные игры могут создаваться на основе фильмов и книг; есть и обратные случаи. С 2011 года компьютерные игры официально признаны в США отдельным видом искусства.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</a:rPr>
              <a:t>Компьютерные игры оказали столь существенное влияние на общество, что в информационных технологиях отмечена устойчивая тенденция к </a:t>
            </a:r>
            <a:r>
              <a:rPr lang="ru-RU" dirty="0" err="1">
                <a:solidFill>
                  <a:schemeClr val="tx1"/>
                </a:solidFill>
              </a:rPr>
              <a:t>геймификации</a:t>
            </a:r>
            <a:r>
              <a:rPr lang="ru-RU" dirty="0">
                <a:solidFill>
                  <a:schemeClr val="tx1"/>
                </a:solidFill>
              </a:rPr>
              <a:t> для неигрового прикладного программного </a:t>
            </a:r>
            <a:r>
              <a:rPr lang="ru-RU" dirty="0" smtClean="0">
                <a:solidFill>
                  <a:schemeClr val="tx1"/>
                </a:solidFill>
              </a:rPr>
              <a:t>обеспечения.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Положительное влияние </a:t>
            </a:r>
            <a:r>
              <a:rPr lang="ru-RU" sz="3200" dirty="0"/>
              <a:t>компьютерных </a:t>
            </a:r>
            <a:r>
              <a:rPr lang="ru-RU" sz="3200" dirty="0" smtClean="0"/>
              <a:t>игр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353112"/>
              </p:ext>
            </p:extLst>
          </p:nvPr>
        </p:nvGraphicFramePr>
        <p:xfrm>
          <a:off x="979142" y="217963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4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98120" cy="1028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Отрицательное влияние </a:t>
            </a:r>
            <a:r>
              <a:rPr lang="ru-RU" dirty="0"/>
              <a:t>компьютерных </a:t>
            </a:r>
            <a:r>
              <a:rPr lang="ru-RU" dirty="0" smtClean="0"/>
              <a:t>игр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146823"/>
              </p:ext>
            </p:extLst>
          </p:nvPr>
        </p:nvGraphicFramePr>
        <p:xfrm>
          <a:off x="979142" y="18176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4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Жанры компьютерных игр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457743"/>
              </p:ext>
            </p:extLst>
          </p:nvPr>
        </p:nvGraphicFramePr>
        <p:xfrm>
          <a:off x="458788" y="1655763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4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Жанры компьютерных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53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solidFill>
                  <a:schemeClr val="tx1"/>
                </a:solidFill>
              </a:rPr>
              <a:t>Action</a:t>
            </a:r>
            <a:r>
              <a:rPr lang="ru-RU" dirty="0">
                <a:solidFill>
                  <a:schemeClr val="tx1"/>
                </a:solidFill>
              </a:rPr>
              <a:t> (</a:t>
            </a:r>
            <a:r>
              <a:rPr lang="ru-RU" i="1" dirty="0">
                <a:solidFill>
                  <a:schemeClr val="tx1"/>
                </a:solidFill>
              </a:rPr>
              <a:t>«</a:t>
            </a:r>
            <a:r>
              <a:rPr lang="ru-RU" i="1" dirty="0" err="1">
                <a:solidFill>
                  <a:schemeClr val="tx1"/>
                </a:solidFill>
              </a:rPr>
              <a:t>Экшен</a:t>
            </a:r>
            <a:r>
              <a:rPr lang="ru-RU" i="1" dirty="0">
                <a:solidFill>
                  <a:schemeClr val="tx1"/>
                </a:solidFill>
              </a:rPr>
              <a:t>» или «</a:t>
            </a:r>
            <a:r>
              <a:rPr lang="ru-RU" i="1" dirty="0" err="1">
                <a:solidFill>
                  <a:schemeClr val="tx1"/>
                </a:solidFill>
              </a:rPr>
              <a:t>экшн</a:t>
            </a:r>
            <a:r>
              <a:rPr lang="ru-RU" i="1" dirty="0">
                <a:solidFill>
                  <a:schemeClr val="tx1"/>
                </a:solidFill>
              </a:rPr>
              <a:t>»</a:t>
            </a:r>
            <a:r>
              <a:rPr lang="ru-RU" dirty="0">
                <a:solidFill>
                  <a:schemeClr val="tx1"/>
                </a:solidFill>
              </a:rPr>
              <a:t>) — жанр, в которых успех игрока в большой степени зависит от его скорости реакции и способности быстро принимать тактические решения. Действие таких игр развивается очень динамично и требует напряжения внимания и быстрой реакции на происходящие в игре события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 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S.T.A.L.K.E.R.: Shadow of Chernoby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67050"/>
            <a:ext cx="2520950" cy="3601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.mds.yandex.net/get-entity_search/5505928/551861923/S168x252_2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18" y="3051736"/>
            <a:ext cx="2421322" cy="3631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.mds.yandex.net/get-entity_search/5578840/551777022/SUx182_2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74" y="3036422"/>
            <a:ext cx="2552609" cy="3601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ru-RU" dirty="0" smtClean="0"/>
              <a:t>Жанры компьютерных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4928" y="1495425"/>
            <a:ext cx="8596668" cy="3879187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 smtClean="0">
                <a:solidFill>
                  <a:schemeClr val="tx1"/>
                </a:solidFill>
              </a:rPr>
              <a:t>Strategy</a:t>
            </a:r>
            <a:r>
              <a:rPr lang="ru-RU" dirty="0">
                <a:solidFill>
                  <a:schemeClr val="tx1"/>
                </a:solidFill>
              </a:rPr>
              <a:t> (</a:t>
            </a:r>
            <a:r>
              <a:rPr lang="ru-RU" i="1" dirty="0">
                <a:solidFill>
                  <a:schemeClr val="tx1"/>
                </a:solidFill>
              </a:rPr>
              <a:t>«Стратегия»</a:t>
            </a:r>
            <a:r>
              <a:rPr lang="ru-RU" dirty="0">
                <a:solidFill>
                  <a:schemeClr val="tx1"/>
                </a:solidFill>
              </a:rPr>
              <a:t>) — жанр компьютерных игр, в котором залогом достижения победы является планирование и стратегическое мышление. Смысл таких игр заключается в управлении некоторым ресурсом, который необходимо преобразовать в преимущество над противником при помощи оперативного плана, разрабатываемого с учётом меняющейся обстановки. </a:t>
            </a:r>
          </a:p>
        </p:txBody>
      </p:sp>
      <p:pic>
        <p:nvPicPr>
          <p:cNvPr id="3076" name="Picture 4" descr="https://images.gog-statics.com/92305c9107c82aaea901045ed92c66c1f5a9aac5e2c759ea548764fe564dc3a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235297"/>
            <a:ext cx="5625755" cy="3025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vatars.mds.yandex.net/get-entity_search/122335/158961720/SUx182_2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603" y="3156608"/>
            <a:ext cx="2523993" cy="31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379</Words>
  <Application>Microsoft Office PowerPoint</Application>
  <PresentationFormat>Широкоэкранный</PresentationFormat>
  <Paragraphs>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Аспект</vt:lpstr>
      <vt:lpstr>Балаковский инженерно-технологический институт - 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  Факультет атомной энергетики и технологий Кафедра       Тема:  Разработка интерактивного приложения «Обзор компьютерных игр»                               Выполнил: студент группы  ИФСТ 2з       Семенов М.А.                 «_____»______________2022г.                                Проверил ___________________       ___________________________              «_____»______________2022г.     Балаково 2022</vt:lpstr>
      <vt:lpstr>История компьютерных игр </vt:lpstr>
      <vt:lpstr>История компьютерных игр </vt:lpstr>
      <vt:lpstr>Определение компьютерная игра</vt:lpstr>
      <vt:lpstr>Положительное влияние компьютерных игр</vt:lpstr>
      <vt:lpstr>Отрицательное влияние компьютерных игр</vt:lpstr>
      <vt:lpstr>Жанры компьютерных игр</vt:lpstr>
      <vt:lpstr>Жанры компьютерных игр</vt:lpstr>
      <vt:lpstr>Жанры компьютерных игр</vt:lpstr>
      <vt:lpstr>Жанры компьютерных игр</vt:lpstr>
      <vt:lpstr>Жанры компьютерных игр</vt:lpstr>
      <vt:lpstr>Жанры компьютерных игр</vt:lpstr>
      <vt:lpstr>Жанры компьютерных игр</vt:lpstr>
      <vt:lpstr>Жанры компьютерных игр</vt:lpstr>
      <vt:lpstr> 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- 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  Факультет атомной энергетики и технологий Кафедра         Тема Разработка интерактивного приложения «Обзор компьютерных игр» </dc:title>
  <dc:creator>maks</dc:creator>
  <cp:lastModifiedBy>maks</cp:lastModifiedBy>
  <cp:revision>74</cp:revision>
  <dcterms:created xsi:type="dcterms:W3CDTF">2022-04-22T05:48:15Z</dcterms:created>
  <dcterms:modified xsi:type="dcterms:W3CDTF">2022-04-22T08:00:10Z</dcterms:modified>
</cp:coreProperties>
</file>