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DE11-8579-454E-B4CC-D10E2586B5EF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ED1B-E89E-41C7-8B81-349D70A59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42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DE11-8579-454E-B4CC-D10E2586B5EF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ED1B-E89E-41C7-8B81-349D70A59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74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DE11-8579-454E-B4CC-D10E2586B5EF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ED1B-E89E-41C7-8B81-349D70A5946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6309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DE11-8579-454E-B4CC-D10E2586B5EF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ED1B-E89E-41C7-8B81-349D70A59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580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DE11-8579-454E-B4CC-D10E2586B5EF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ED1B-E89E-41C7-8B81-349D70A5946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7707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DE11-8579-454E-B4CC-D10E2586B5EF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ED1B-E89E-41C7-8B81-349D70A59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376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DE11-8579-454E-B4CC-D10E2586B5EF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ED1B-E89E-41C7-8B81-349D70A59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150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DE11-8579-454E-B4CC-D10E2586B5EF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ED1B-E89E-41C7-8B81-349D70A59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84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DE11-8579-454E-B4CC-D10E2586B5EF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ED1B-E89E-41C7-8B81-349D70A59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87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DE11-8579-454E-B4CC-D10E2586B5EF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ED1B-E89E-41C7-8B81-349D70A59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64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DE11-8579-454E-B4CC-D10E2586B5EF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ED1B-E89E-41C7-8B81-349D70A59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43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DE11-8579-454E-B4CC-D10E2586B5EF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ED1B-E89E-41C7-8B81-349D70A59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DE11-8579-454E-B4CC-D10E2586B5EF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ED1B-E89E-41C7-8B81-349D70A59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19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DE11-8579-454E-B4CC-D10E2586B5EF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ED1B-E89E-41C7-8B81-349D70A59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30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DE11-8579-454E-B4CC-D10E2586B5EF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ED1B-E89E-41C7-8B81-349D70A59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49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DE11-8579-454E-B4CC-D10E2586B5EF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ED1B-E89E-41C7-8B81-349D70A59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38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DDE11-8579-454E-B4CC-D10E2586B5EF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DDED1B-E89E-41C7-8B81-349D70A59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682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1524000" y="827902"/>
            <a:ext cx="9584724" cy="1594666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Презентация по дисциплине Введение в специальность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984522"/>
            <a:ext cx="8361405" cy="1655762"/>
          </a:xfrm>
        </p:spPr>
        <p:txBody>
          <a:bodyPr>
            <a:normAutofit fontScale="92500"/>
          </a:bodyPr>
          <a:lstStyle/>
          <a:p>
            <a:pPr algn="ctr"/>
            <a:r>
              <a:rPr lang="ru-RU" sz="4000" dirty="0" smtClean="0"/>
              <a:t>По теме</a:t>
            </a:r>
          </a:p>
          <a:p>
            <a:r>
              <a:rPr lang="ru-RU" sz="4000" dirty="0" smtClean="0"/>
              <a:t> </a:t>
            </a:r>
            <a:r>
              <a:rPr lang="ru-RU" sz="4000" dirty="0" err="1" smtClean="0"/>
              <a:t>Линус</a:t>
            </a:r>
            <a:r>
              <a:rPr lang="ru-RU" sz="4000" dirty="0" smtClean="0"/>
              <a:t> </a:t>
            </a:r>
            <a:r>
              <a:rPr lang="ru-RU" sz="4000" dirty="0" err="1" smtClean="0"/>
              <a:t>Торвальдс</a:t>
            </a:r>
            <a:r>
              <a:rPr lang="ru-RU" sz="4000" dirty="0" smtClean="0"/>
              <a:t> - создатель </a:t>
            </a:r>
            <a:r>
              <a:rPr lang="en-US" sz="4000" dirty="0" smtClean="0"/>
              <a:t>Linux</a:t>
            </a:r>
            <a:endParaRPr lang="ru-RU" sz="4000" dirty="0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2660821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ru-RU" sz="3200" dirty="0" smtClean="0"/>
              <a:t>Выполнил студент группы 1ИФСТ</a:t>
            </a:r>
            <a:r>
              <a:rPr lang="en-US" sz="3200" dirty="0" smtClean="0"/>
              <a:t>:</a:t>
            </a:r>
            <a:endParaRPr lang="ru-RU" sz="3200" dirty="0" smtClean="0"/>
          </a:p>
          <a:p>
            <a:pPr algn="r">
              <a:lnSpc>
                <a:spcPct val="100000"/>
              </a:lnSpc>
            </a:pPr>
            <a:r>
              <a:rPr lang="ru-RU" sz="3200" dirty="0" smtClean="0"/>
              <a:t> Семенов Максим Александрович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45988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Популярные дистрибутивы </a:t>
            </a:r>
            <a:r>
              <a:rPr lang="en-US" dirty="0"/>
              <a:t>Linux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137" y="1075623"/>
            <a:ext cx="4211493" cy="2977394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957" y="1405506"/>
            <a:ext cx="2215421" cy="198183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692" y="4480235"/>
            <a:ext cx="3543300" cy="14192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542" y="4181089"/>
            <a:ext cx="2351782" cy="201751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3352" y="1405506"/>
            <a:ext cx="3182899" cy="215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16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br>
              <a:rPr lang="ru-RU" dirty="0" smtClean="0"/>
            </a:br>
            <a:r>
              <a:rPr lang="ru-RU" dirty="0"/>
              <a:t>	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87055"/>
            <a:ext cx="8596668" cy="4554307"/>
          </a:xfrm>
        </p:spPr>
        <p:txBody>
          <a:bodyPr>
            <a:normAutofit/>
          </a:bodyPr>
          <a:lstStyle/>
          <a:p>
            <a:r>
              <a:rPr lang="ru-RU" dirty="0" err="1"/>
              <a:t>Линусу</a:t>
            </a:r>
            <a:r>
              <a:rPr lang="ru-RU" dirty="0"/>
              <a:t> </a:t>
            </a:r>
            <a:r>
              <a:rPr lang="ru-RU" dirty="0" err="1"/>
              <a:t>Торвальдсу</a:t>
            </a:r>
            <a:r>
              <a:rPr lang="ru-RU" dirty="0"/>
              <a:t> посчастливилось познакомиться с компьютерами в раннем детстве. Огромный вклад в это сделал его дед. Без него он вряд ли бы начал программировать. С юных лет </a:t>
            </a:r>
            <a:r>
              <a:rPr lang="ru-RU" dirty="0" err="1"/>
              <a:t>Линус</a:t>
            </a:r>
            <a:r>
              <a:rPr lang="ru-RU" dirty="0"/>
              <a:t> выбрал свою профессию и остаётся верен ей и по сей день.</a:t>
            </a:r>
          </a:p>
          <a:p>
            <a:r>
              <a:rPr lang="ru-RU" dirty="0"/>
              <a:t>Проект всей его жизни, </a:t>
            </a:r>
            <a:r>
              <a:rPr lang="ru-RU" dirty="0" err="1"/>
              <a:t>Linux</a:t>
            </a:r>
            <a:r>
              <a:rPr lang="ru-RU" dirty="0"/>
              <a:t>, появился и стал популярным благодаря стечению обстоятельств. Нерасторопность Ричарда </a:t>
            </a:r>
            <a:r>
              <a:rPr lang="ru-RU" dirty="0" err="1"/>
              <a:t>Столлмана</a:t>
            </a:r>
            <a:r>
              <a:rPr lang="ru-RU" dirty="0"/>
              <a:t>, сыгравшего не менее важную роль в становлении операционной системы, а также выбранная модель распространения, поддержка сообщества и многие другие факторы сделали </a:t>
            </a:r>
            <a:r>
              <a:rPr lang="ru-RU" dirty="0" err="1"/>
              <a:t>Linux</a:t>
            </a:r>
            <a:r>
              <a:rPr lang="ru-RU" dirty="0"/>
              <a:t> именно тем, чем он является сейчас. 	</a:t>
            </a:r>
          </a:p>
          <a:p>
            <a:r>
              <a:rPr lang="ru-RU" dirty="0"/>
              <a:t>Вот такая история развития </a:t>
            </a:r>
            <a:r>
              <a:rPr lang="ru-RU" dirty="0" err="1"/>
              <a:t>Linux</a:t>
            </a:r>
            <a:r>
              <a:rPr lang="ru-RU" dirty="0"/>
              <a:t>. Эта операционная система могла не появиться, если бы не стремление Ричарда </a:t>
            </a:r>
            <a:r>
              <a:rPr lang="ru-RU" dirty="0" err="1"/>
              <a:t>Столлмана</a:t>
            </a:r>
            <a:r>
              <a:rPr lang="ru-RU" dirty="0"/>
              <a:t> сделать код доступным. Благодаря ему настоящие хакеры трудятся и по сей день. Среди них есть и разработчик ядра операционной системы GNU/</a:t>
            </a:r>
            <a:r>
              <a:rPr lang="ru-RU" dirty="0" err="1"/>
              <a:t>Linux</a:t>
            </a:r>
            <a:r>
              <a:rPr lang="ru-RU" dirty="0"/>
              <a:t>, </a:t>
            </a:r>
            <a:r>
              <a:rPr lang="ru-RU" dirty="0" err="1"/>
              <a:t>Линус</a:t>
            </a:r>
            <a:r>
              <a:rPr lang="ru-RU" dirty="0"/>
              <a:t> </a:t>
            </a:r>
            <a:r>
              <a:rPr lang="ru-RU" dirty="0" err="1"/>
              <a:t>Торвальдс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164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55108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marL="0" indent="15875" defTabSz="271463">
              <a:lnSpc>
                <a:spcPct val="150000"/>
              </a:lnSpc>
              <a:spcBef>
                <a:spcPts val="1800"/>
              </a:spcBef>
            </a:pPr>
            <a:r>
              <a:rPr lang="en-US" sz="2800" dirty="0" smtClean="0"/>
              <a:t>  </a:t>
            </a:r>
            <a:r>
              <a:rPr lang="ru-RU" sz="2800" dirty="0" err="1" smtClean="0"/>
              <a:t>Линус</a:t>
            </a:r>
            <a:r>
              <a:rPr lang="ru-RU" sz="2800" dirty="0" smtClean="0"/>
              <a:t> </a:t>
            </a:r>
            <a:r>
              <a:rPr lang="ru-RU" sz="2800" dirty="0" err="1"/>
              <a:t>Торвальдс</a:t>
            </a:r>
            <a:r>
              <a:rPr lang="ru-RU" sz="2800" dirty="0"/>
              <a:t>, создатель ОС </a:t>
            </a:r>
            <a:r>
              <a:rPr lang="ru-RU" sz="2800" dirty="0" err="1"/>
              <a:t>Linux</a:t>
            </a:r>
            <a:r>
              <a:rPr lang="ru-RU" sz="2800" dirty="0"/>
              <a:t>, родился в Хельсинки в 1969 </a:t>
            </a:r>
            <a:r>
              <a:rPr lang="ru-RU" sz="2800" dirty="0" smtClean="0"/>
              <a:t>году.</a:t>
            </a:r>
          </a:p>
          <a:p>
            <a:pPr marL="0" indent="15875" defTabSz="271463">
              <a:lnSpc>
                <a:spcPct val="150000"/>
              </a:lnSpc>
              <a:spcBef>
                <a:spcPts val="1800"/>
              </a:spcBef>
            </a:pPr>
            <a:r>
              <a:rPr lang="ru-RU" sz="2800" dirty="0" smtClean="0"/>
              <a:t> </a:t>
            </a:r>
            <a:r>
              <a:rPr lang="en-US" sz="2800" dirty="0" smtClean="0"/>
              <a:t> </a:t>
            </a:r>
            <a:r>
              <a:rPr lang="ru-RU" sz="2800" dirty="0" smtClean="0"/>
              <a:t>ОС </a:t>
            </a:r>
            <a:r>
              <a:rPr lang="ru-RU" sz="2800" dirty="0" err="1" smtClean="0"/>
              <a:t>Linux</a:t>
            </a:r>
            <a:r>
              <a:rPr lang="ru-RU" sz="2800" dirty="0" smtClean="0"/>
              <a:t> общедоступная бесплатная ОС с открытым исходным кодом.</a:t>
            </a:r>
          </a:p>
          <a:p>
            <a:pPr marL="0" indent="15875" defTabSz="271463">
              <a:lnSpc>
                <a:spcPct val="150000"/>
              </a:lnSpc>
              <a:spcBef>
                <a:spcPts val="1800"/>
              </a:spcBef>
            </a:pPr>
            <a:r>
              <a:rPr lang="en-US" sz="2800" dirty="0" smtClean="0"/>
              <a:t>  </a:t>
            </a:r>
            <a:r>
              <a:rPr lang="ru-RU" sz="2800" dirty="0" smtClean="0"/>
              <a:t>Главный принцип ОС </a:t>
            </a:r>
            <a:r>
              <a:rPr lang="ru-RU" sz="2800" dirty="0" err="1" smtClean="0"/>
              <a:t>Linux</a:t>
            </a:r>
            <a:r>
              <a:rPr lang="en-US" sz="2800" dirty="0" smtClean="0"/>
              <a:t>: </a:t>
            </a:r>
            <a:r>
              <a:rPr lang="ru-RU" sz="2800" dirty="0"/>
              <a:t>свобода и отсутствие коммерции</a:t>
            </a:r>
          </a:p>
        </p:txBody>
      </p:sp>
    </p:spTree>
    <p:extLst>
      <p:ext uri="{BB962C8B-B14F-4D97-AF65-F5344CB8AC3E}">
        <p14:creationId xmlns:p14="http://schemas.microsoft.com/office/powerpoint/2010/main" val="30889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46671"/>
            <a:ext cx="8596668" cy="1320800"/>
          </a:xfrm>
        </p:spPr>
        <p:txBody>
          <a:bodyPr/>
          <a:lstStyle/>
          <a:p>
            <a:r>
              <a:rPr lang="ru-RU" dirty="0" smtClean="0"/>
              <a:t>О </a:t>
            </a:r>
            <a:r>
              <a:rPr lang="ru-RU" dirty="0" err="1" smtClean="0"/>
              <a:t>Линус</a:t>
            </a:r>
            <a:r>
              <a:rPr lang="ru-RU" dirty="0" smtClean="0"/>
              <a:t> </a:t>
            </a:r>
            <a:r>
              <a:rPr lang="ru-RU" dirty="0" err="1"/>
              <a:t>Торвальдс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802243"/>
            <a:ext cx="8596668" cy="388077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ru-RU" sz="2400" dirty="0" err="1"/>
              <a:t>Линус</a:t>
            </a:r>
            <a:r>
              <a:rPr lang="ru-RU" sz="2400" dirty="0"/>
              <a:t> </a:t>
            </a:r>
            <a:r>
              <a:rPr lang="ru-RU" sz="2400" dirty="0" err="1"/>
              <a:t>Торвальдс</a:t>
            </a:r>
            <a:r>
              <a:rPr lang="ru-RU" sz="2400" dirty="0"/>
              <a:t>, создатель ОС </a:t>
            </a:r>
            <a:r>
              <a:rPr lang="ru-RU" sz="2400" dirty="0" err="1"/>
              <a:t>Linux</a:t>
            </a:r>
            <a:r>
              <a:rPr lang="ru-RU" sz="2400" dirty="0"/>
              <a:t>, родился в Хельсинки в 1969 году. Его родители, </a:t>
            </a:r>
            <a:r>
              <a:rPr lang="ru-RU" sz="2400" dirty="0" err="1"/>
              <a:t>шведскоговорящие</a:t>
            </a:r>
            <a:r>
              <a:rPr lang="ru-RU" sz="2400" dirty="0"/>
              <a:t> финны Нильс и Анна </a:t>
            </a:r>
            <a:r>
              <a:rPr lang="ru-RU" sz="2400" dirty="0" err="1"/>
              <a:t>Торвальдс</a:t>
            </a:r>
            <a:r>
              <a:rPr lang="ru-RU" sz="2400" dirty="0"/>
              <a:t>, были в 1960-х годах студентами-радикалами, отец даже был коммунистом и в середине 1970-х провел год в Москве</a:t>
            </a:r>
            <a:r>
              <a:rPr lang="ru-RU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ru-RU" sz="2400" dirty="0" err="1"/>
              <a:t>Линус</a:t>
            </a:r>
            <a:r>
              <a:rPr lang="ru-RU" sz="2400" dirty="0"/>
              <a:t> </a:t>
            </a:r>
            <a:r>
              <a:rPr lang="ru-RU" sz="2400" dirty="0" err="1" smtClean="0"/>
              <a:t>Торвальдс</a:t>
            </a:r>
            <a:r>
              <a:rPr lang="ru-RU" sz="2400" dirty="0" smtClean="0"/>
              <a:t>, начал освоение программирования с языка </a:t>
            </a:r>
            <a:r>
              <a:rPr lang="ru-RU" sz="2400" dirty="0" err="1"/>
              <a:t>Basic</a:t>
            </a:r>
            <a:r>
              <a:rPr lang="ru-RU" sz="2400" dirty="0"/>
              <a:t> и перешёл на </a:t>
            </a:r>
            <a:r>
              <a:rPr lang="ru-RU" sz="2400" dirty="0" err="1"/>
              <a:t>Assembler</a:t>
            </a:r>
            <a:r>
              <a:rPr lang="ru-RU" sz="2400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386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Linux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79821"/>
            <a:ext cx="8596668" cy="48333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ru-RU" sz="2900" dirty="0" err="1"/>
              <a:t>Linux</a:t>
            </a:r>
            <a:r>
              <a:rPr lang="ru-RU" sz="2900" dirty="0"/>
              <a:t> — операционная система, в основе которой лежат </a:t>
            </a:r>
            <a:r>
              <a:rPr lang="ru-RU" sz="2900" dirty="0" err="1"/>
              <a:t>Unix</a:t>
            </a:r>
            <a:r>
              <a:rPr lang="ru-RU" sz="2900" dirty="0"/>
              <a:t>-подобные системы</a:t>
            </a:r>
            <a:r>
              <a:rPr lang="ru-RU" sz="2900" dirty="0" smtClean="0"/>
              <a:t>.</a:t>
            </a:r>
          </a:p>
          <a:p>
            <a:pPr>
              <a:lnSpc>
                <a:spcPct val="170000"/>
              </a:lnSpc>
            </a:pPr>
            <a:r>
              <a:rPr lang="ru-RU" sz="2900" dirty="0"/>
              <a:t>Исходные коды </a:t>
            </a:r>
            <a:r>
              <a:rPr lang="ru-RU" sz="2900" dirty="0" err="1"/>
              <a:t>Linux</a:t>
            </a:r>
            <a:r>
              <a:rPr lang="ru-RU" sz="2900" dirty="0"/>
              <a:t> доступны для изменений и просмотров любым пользователем. На </a:t>
            </a:r>
            <a:r>
              <a:rPr lang="ru-RU" sz="2900" dirty="0" err="1"/>
              <a:t>Linux</a:t>
            </a:r>
            <a:r>
              <a:rPr lang="ru-RU" sz="2900" dirty="0"/>
              <a:t> распространяется авторское право </a:t>
            </a:r>
            <a:r>
              <a:rPr lang="ru-RU" sz="2900" dirty="0" err="1"/>
              <a:t>Free</a:t>
            </a:r>
            <a:r>
              <a:rPr lang="ru-RU" sz="2900" dirty="0"/>
              <a:t> </a:t>
            </a:r>
            <a:r>
              <a:rPr lang="ru-RU" sz="2900" dirty="0" err="1"/>
              <a:t>Software</a:t>
            </a:r>
            <a:r>
              <a:rPr lang="ru-RU" sz="2900" dirty="0"/>
              <a:t> </a:t>
            </a:r>
            <a:r>
              <a:rPr lang="ru-RU" sz="2900" dirty="0" err="1"/>
              <a:t>Foundation</a:t>
            </a:r>
            <a:r>
              <a:rPr lang="ru-RU" sz="2900" dirty="0"/>
              <a:t>, суть которого состоит в том, что все взятое бесплатно и измененное, должно бесплатно распространяться. Пользователи имеют авторские права на отдельные компоненты, но они распространяются бесплатно.</a:t>
            </a: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439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Первая доступная сборка </a:t>
            </a:r>
            <a:r>
              <a:rPr lang="ru-RU" dirty="0" err="1"/>
              <a:t>Linux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28102"/>
            <a:ext cx="8596668" cy="388077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 Символ системы </a:t>
            </a:r>
            <a:r>
              <a:rPr lang="ru-RU" sz="2400" dirty="0" err="1"/>
              <a:t>Linux</a:t>
            </a:r>
            <a:r>
              <a:rPr lang="ru-RU" sz="2400" dirty="0"/>
              <a:t> – пингвин. Идея сделать животное «лицом» системы принадлежит самому </a:t>
            </a:r>
            <a:r>
              <a:rPr lang="ru-RU" sz="2400" dirty="0" err="1"/>
              <a:t>Торвальдсу</a:t>
            </a:r>
            <a:r>
              <a:rPr lang="ru-RU" sz="2400" dirty="0"/>
              <a:t>.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ru-RU" sz="2400" dirty="0" smtClean="0"/>
              <a:t>В </a:t>
            </a:r>
            <a:r>
              <a:rPr lang="ru-RU" sz="2400" dirty="0"/>
              <a:t>1996 году пингвина нарисовал для специально объявленного конкурса Ларри </a:t>
            </a:r>
            <a:r>
              <a:rPr lang="ru-RU" sz="2400" dirty="0" err="1"/>
              <a:t>Юинг</a:t>
            </a:r>
            <a:r>
              <a:rPr lang="ru-RU" sz="2400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17 </a:t>
            </a:r>
            <a:r>
              <a:rPr lang="ru-RU" sz="2400" dirty="0"/>
              <a:t>сентября 1991 года — появилась первая доступная сторонним пользователям сборка </a:t>
            </a:r>
            <a:r>
              <a:rPr lang="ru-RU" sz="2400" dirty="0" err="1"/>
              <a:t>Linux</a:t>
            </a:r>
            <a:r>
              <a:rPr lang="ru-RU" sz="2400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008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Сферы применяемости </a:t>
            </a:r>
            <a:r>
              <a:rPr lang="en-US" dirty="0" smtClean="0"/>
              <a:t>Linux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15746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Одним из самых известных финнов в мире является создатель ядра операционной системы </a:t>
            </a:r>
            <a:r>
              <a:rPr lang="ru-RU" sz="2400" dirty="0" err="1"/>
              <a:t>Linux</a:t>
            </a:r>
            <a:r>
              <a:rPr lang="ru-RU" sz="2400" dirty="0"/>
              <a:t>. Благодаря высокой производительности и надежности она стала одной из самых популярных платформ для организации </a:t>
            </a:r>
            <a:r>
              <a:rPr lang="ru-RU" sz="2400" dirty="0" err="1"/>
              <a:t>http</a:t>
            </a:r>
            <a:r>
              <a:rPr lang="ru-RU" sz="2400" dirty="0"/>
              <a:t>-серверов</a:t>
            </a:r>
            <a:r>
              <a:rPr lang="ru-RU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ru-RU" sz="2400" dirty="0" err="1" smtClean="0"/>
              <a:t>Linux</a:t>
            </a:r>
            <a:r>
              <a:rPr lang="ru-RU" sz="2400" dirty="0" smtClean="0"/>
              <a:t> </a:t>
            </a:r>
            <a:r>
              <a:rPr lang="ru-RU" sz="2400" dirty="0"/>
              <a:t>часто </a:t>
            </a:r>
            <a:r>
              <a:rPr lang="ru-RU" sz="2400" dirty="0" smtClean="0"/>
              <a:t>используют на  компьютерах программисты </a:t>
            </a:r>
            <a:r>
              <a:rPr lang="ru-RU" sz="2400" dirty="0"/>
              <a:t>и </a:t>
            </a:r>
            <a:r>
              <a:rPr lang="ru-RU" sz="2400" dirty="0" smtClean="0"/>
              <a:t>системные администраторы.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888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Linux</a:t>
            </a:r>
            <a:r>
              <a:rPr lang="ru-RU" dirty="0" smtClean="0"/>
              <a:t> преимущества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Бесплатность</a:t>
            </a:r>
          </a:p>
          <a:p>
            <a:r>
              <a:rPr lang="ru-RU" dirty="0" err="1" smtClean="0"/>
              <a:t>Настраиваемость</a:t>
            </a:r>
            <a:endParaRPr lang="ru-RU" dirty="0" smtClean="0"/>
          </a:p>
          <a:p>
            <a:r>
              <a:rPr lang="ru-RU" dirty="0" smtClean="0"/>
              <a:t>Безопасность</a:t>
            </a:r>
          </a:p>
          <a:p>
            <a:r>
              <a:rPr lang="ru-RU" dirty="0"/>
              <a:t>Нетребовательность к </a:t>
            </a:r>
            <a:r>
              <a:rPr lang="ru-RU" dirty="0" smtClean="0"/>
              <a:t>ресурсам</a:t>
            </a:r>
          </a:p>
          <a:p>
            <a:r>
              <a:rPr lang="ru-RU" dirty="0"/>
              <a:t>Удобная система хранения </a:t>
            </a:r>
            <a:r>
              <a:rPr lang="ru-RU" dirty="0" smtClean="0"/>
              <a:t>настроек</a:t>
            </a:r>
          </a:p>
          <a:p>
            <a:r>
              <a:rPr lang="ru-RU" dirty="0"/>
              <a:t>Большой выбор графических окружений</a:t>
            </a:r>
          </a:p>
        </p:txBody>
      </p:sp>
    </p:spTree>
    <p:extLst>
      <p:ext uri="{BB962C8B-B14F-4D97-AF65-F5344CB8AC3E}">
        <p14:creationId xmlns:p14="http://schemas.microsoft.com/office/powerpoint/2010/main" val="3826565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Linux</a:t>
            </a:r>
            <a:r>
              <a:rPr lang="ru-RU" dirty="0" smtClean="0"/>
              <a:t> недостатки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Сложность освоения</a:t>
            </a:r>
            <a:endParaRPr lang="ru-RU" dirty="0" smtClean="0"/>
          </a:p>
          <a:p>
            <a:r>
              <a:rPr lang="ru-RU" dirty="0"/>
              <a:t>Отсутствие версий популярных </a:t>
            </a:r>
            <a:r>
              <a:rPr lang="ru-RU" dirty="0" smtClean="0"/>
              <a:t>программ</a:t>
            </a:r>
          </a:p>
          <a:p>
            <a:r>
              <a:rPr lang="ru-RU" dirty="0"/>
              <a:t>Отсутствие поддержки некоторого оборудования</a:t>
            </a:r>
            <a:endParaRPr lang="ru-RU" dirty="0" smtClean="0"/>
          </a:p>
          <a:p>
            <a:r>
              <a:rPr lang="ru-RU" dirty="0"/>
              <a:t>  Недостаточная поддержка </a:t>
            </a:r>
            <a:r>
              <a:rPr lang="ru-RU" dirty="0" smtClean="0"/>
              <a:t>видео игр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6718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Дистрибутивы </a:t>
            </a:r>
            <a:r>
              <a:rPr lang="en-US" dirty="0"/>
              <a:t>Linux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91033"/>
            <a:ext cx="8596668" cy="430199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Дистрибутив </a:t>
            </a:r>
            <a:r>
              <a:rPr lang="ru-RU" sz="2400" dirty="0" err="1"/>
              <a:t>Linux</a:t>
            </a:r>
            <a:r>
              <a:rPr lang="ru-RU" sz="2400" dirty="0"/>
              <a:t> – это определение операционной системы, которая использует ядро </a:t>
            </a:r>
            <a:r>
              <a:rPr lang="ru-RU" sz="2400" dirty="0" err="1"/>
              <a:t>Linux</a:t>
            </a:r>
            <a:r>
              <a:rPr lang="ru-RU" sz="2400" dirty="0"/>
              <a:t> и которую можно установить на машину пользователя.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В дистрибутивах обычно содержатся не только ядро и сама операционная система, но и полезные приложения: редакторы, проигрыватели, инструменты для работы с базами данных и другое программное обеспечение.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258085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458</Words>
  <Application>Microsoft Office PowerPoint</Application>
  <PresentationFormat>Широкоэкранный</PresentationFormat>
  <Paragraphs>43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Аспект</vt:lpstr>
      <vt:lpstr>Презентация по дисциплине Введение в специальность</vt:lpstr>
      <vt:lpstr>Введение</vt:lpstr>
      <vt:lpstr>О Линус Торвальдс</vt:lpstr>
      <vt:lpstr>Linux</vt:lpstr>
      <vt:lpstr>Первая доступная сборка Linux</vt:lpstr>
      <vt:lpstr>Сферы применяемости Linux</vt:lpstr>
      <vt:lpstr>Linux преимущества </vt:lpstr>
      <vt:lpstr>Linux недостатки </vt:lpstr>
      <vt:lpstr>Дистрибутивы Linux</vt:lpstr>
      <vt:lpstr>Популярные дистрибутивы Linux</vt:lpstr>
      <vt:lpstr>Заключение  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42</cp:revision>
  <dcterms:created xsi:type="dcterms:W3CDTF">2021-03-20T10:38:19Z</dcterms:created>
  <dcterms:modified xsi:type="dcterms:W3CDTF">2021-03-21T18:09:10Z</dcterms:modified>
</cp:coreProperties>
</file>