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61" r:id="rId3"/>
    <p:sldId id="273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>
      <p:cViewPr varScale="1">
        <p:scale>
          <a:sx n="110" d="100"/>
          <a:sy n="110" d="100"/>
        </p:scale>
        <p:origin x="-21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F2D7C-A8B9-4044-BA1B-317F5D630C3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47963-C97F-413D-B5CC-E32BA7C9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848600" cy="1512168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+mn-lt"/>
              </a:rPr>
              <a:t>Тема</a:t>
            </a:r>
            <a:r>
              <a:rPr lang="en-US" sz="2800" b="1" dirty="0" smtClean="0">
                <a:latin typeface="+mn-lt"/>
              </a:rPr>
              <a:t>:  </a:t>
            </a:r>
            <a:r>
              <a:rPr lang="ru-RU" sz="2800" b="1" dirty="0"/>
              <a:t> </a:t>
            </a:r>
            <a:r>
              <a:rPr lang="ru-RU" sz="2800" b="1" dirty="0" smtClean="0"/>
              <a:t>научные открытий</a:t>
            </a:r>
            <a:r>
              <a:rPr lang="en-US" sz="2800" b="1" dirty="0" smtClean="0"/>
              <a:t> XXI </a:t>
            </a:r>
            <a:r>
              <a:rPr lang="ru-RU" sz="2800" b="1" dirty="0" smtClean="0"/>
              <a:t>века</a:t>
            </a:r>
            <a:endParaRPr lang="ru-RU" sz="28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22704" cy="1752600"/>
          </a:xfrm>
        </p:spPr>
        <p:txBody>
          <a:bodyPr/>
          <a:lstStyle/>
          <a:p>
            <a:pPr algn="r"/>
            <a:r>
              <a:rPr lang="ru-RU" sz="2400" cap="none" dirty="0" smtClean="0">
                <a:latin typeface="+mn-lt"/>
              </a:rPr>
              <a:t>Выполнил</a:t>
            </a:r>
            <a:r>
              <a:rPr lang="en-US" sz="2400" cap="none" dirty="0" smtClean="0">
                <a:latin typeface="+mn-lt"/>
              </a:rPr>
              <a:t>:</a:t>
            </a:r>
            <a:r>
              <a:rPr lang="ru-RU" sz="2400" cap="none" dirty="0" smtClean="0">
                <a:latin typeface="+mn-lt"/>
              </a:rPr>
              <a:t> студент ИФСТ 1з Семенов М.А.</a:t>
            </a:r>
          </a:p>
          <a:p>
            <a:pPr algn="r"/>
            <a:endParaRPr lang="ru-RU" sz="2400" cap="none" dirty="0" smtClean="0">
              <a:latin typeface="+mn-lt"/>
            </a:endParaRPr>
          </a:p>
          <a:p>
            <a:pPr algn="r"/>
            <a:r>
              <a:rPr lang="ru-RU" sz="2400" cap="none" dirty="0" smtClean="0">
                <a:latin typeface="+mn-lt"/>
              </a:rPr>
              <a:t>Проверил</a:t>
            </a:r>
            <a:r>
              <a:rPr lang="en-US" sz="2400" cap="none" dirty="0" smtClean="0">
                <a:latin typeface="+mn-lt"/>
              </a:rPr>
              <a:t>: </a:t>
            </a:r>
            <a:r>
              <a:rPr lang="ru-RU" sz="2400" cap="none" dirty="0" smtClean="0">
                <a:latin typeface="+mn-lt"/>
              </a:rPr>
              <a:t>профессор </a:t>
            </a:r>
            <a:r>
              <a:rPr lang="ru-RU" sz="2400" cap="none" dirty="0" err="1" smtClean="0">
                <a:latin typeface="+mn-lt"/>
              </a:rPr>
              <a:t>Виштак</a:t>
            </a:r>
            <a:r>
              <a:rPr lang="ru-RU" sz="2400" cap="none" dirty="0" smtClean="0">
                <a:latin typeface="+mn-lt"/>
              </a:rPr>
              <a:t> О.В</a:t>
            </a:r>
            <a:r>
              <a:rPr lang="ru-RU" cap="none" dirty="0" smtClean="0">
                <a:latin typeface="+mn-lt"/>
              </a:rPr>
              <a:t>.</a:t>
            </a:r>
            <a:endParaRPr lang="ru-RU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6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Антигравитация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400" b="0" dirty="0"/>
              <a:t>Первый человек, оказавшийся на Луне, имел представление о антигравитации. Другие, однако, воспринимали это как обман , а не реальность. После многих лет ученые теперь на грани делают его реальностью. Антигравитация является идеей создания места, свободного от гравитации. Представьте себе, что вы путешествуете по воздуху без необходимости идти в медленное движение или пожилые люди, плавающие в воздухе независимо от их веса! Подъем тяжелых вещей в сфере строительства будет простым и жизнь будет проще и быстрее с применением антигравитационной технологии.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59216" cy="97563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Автоматизация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dirty="0" smtClean="0"/>
              <a:t> </a:t>
            </a:r>
            <a:endParaRPr lang="ru-RU" sz="2400" b="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5640"/>
              </p:ext>
            </p:extLst>
          </p:nvPr>
        </p:nvGraphicFramePr>
        <p:xfrm>
          <a:off x="611560" y="1397000"/>
          <a:ext cx="770485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3384376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Автоматизация была обнаружена в процессе развития роботов. Еще есть место для значительного ее улучшения. Автоматизация продвигала обрабатывающую промышленность, содействуя процессам сборки. Домашняя автоматизация также является частью нашей повседневной жизни, как централизованное отопление, охлаждение и безопасные замки для дверей и ворот. Автоматизация упростила работу людей и может принести большую пользу человечеству.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/>
          <a:stretch/>
        </p:blipFill>
        <p:spPr bwMode="auto">
          <a:xfrm>
            <a:off x="5004048" y="1556792"/>
            <a:ext cx="3049931" cy="227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8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/>
              <a:t>Робототехника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sz="3400" b="0" dirty="0"/>
              <a:t>Робототехника – это отрасль науки, развиваемая в XXI веке. Самый большой вклад, который она внесла – это машина в форме человека, широко известная как «Робот». Машина работает по собственному программированному интеллекту и мыслям, искусственно имплантированным в ней и выполняет автоматические функции. Роботы используются в сферах обрабатывающей промышленности, обороны, услуг, в разведке и в мерах безопасности. Разница между роботами и людьми размывается быстрыми темпами, поскольку роботы дальше развиваются и совершенствуются. Одним из лучших роботов был ASIMO. Он был разработан HONDA. ASIMO обладает способностью дифференцировать и взаимодействовать с людьми, и в настоящее время он представлен в Диснейленде.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/>
              <a:t>Гиперзвуковый</a:t>
            </a:r>
            <a:r>
              <a:rPr lang="ru-RU" sz="2800" b="1" dirty="0"/>
              <a:t> </a:t>
            </a:r>
            <a:r>
              <a:rPr lang="ru-RU" sz="2800" b="1" dirty="0" smtClean="0"/>
              <a:t>транспорт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4400" b="0" dirty="0"/>
              <a:t>Ученые приложили много времени и сил для достижения эффективности времени. Они разработали технологии, обеспечивающие наименьшее потребление времени с большей производительностью. </a:t>
            </a:r>
            <a:r>
              <a:rPr lang="ru-RU" sz="4400" b="0" dirty="0" err="1"/>
              <a:t>Гиперзвуковый</a:t>
            </a:r>
            <a:r>
              <a:rPr lang="ru-RU" sz="4400" b="0" dirty="0"/>
              <a:t> транспорт является одним из величайших изобретений XXI века в направлении к эффективности. </a:t>
            </a:r>
            <a:r>
              <a:rPr lang="ru-RU" sz="4400" b="0" dirty="0" err="1"/>
              <a:t>Гиперзвуковый</a:t>
            </a:r>
            <a:r>
              <a:rPr lang="ru-RU" sz="4400" b="0" dirty="0"/>
              <a:t> транспорт дал возможность подвижности с невообразимыми темпами. Эти транспортные средства способны покрывать большие расстояния со скоростью в 4 раза быстрее, чем звук.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43192" cy="864096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выводы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dirty="0" smtClean="0"/>
              <a:t>Таким </a:t>
            </a:r>
            <a:r>
              <a:rPr lang="ru-RU" sz="2400" b="0" dirty="0"/>
              <a:t>образом мы познакомились только с некоторыми вершинами науки. К началу </a:t>
            </a:r>
            <a:r>
              <a:rPr lang="en-US" sz="2400" b="0" dirty="0"/>
              <a:t>XXI </a:t>
            </a:r>
            <a:r>
              <a:rPr lang="ru-RU" sz="2400" b="0" dirty="0" smtClean="0"/>
              <a:t>века </a:t>
            </a:r>
            <a:r>
              <a:rPr lang="ru-RU" sz="2400" b="0" dirty="0"/>
              <a:t>относятся первые попытки государств координировать и регулировать научные исследования, исходя из своих задач. Эти общества и ассоциации играли большую роль в национальной консолидации научных сил и развитии информационных связей между коллективами исследователей. Образовались первые постоянно действующие международные научные организации.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78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80920" cy="3456384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924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26005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Содержание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569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ru-RU" b="0" dirty="0"/>
              <a:t>Автомобили с использованием </a:t>
            </a:r>
            <a:r>
              <a:rPr lang="ru-RU" b="0" dirty="0" smtClean="0"/>
              <a:t>водорода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Генетическая </a:t>
            </a:r>
            <a:r>
              <a:rPr lang="ru-RU" b="0" dirty="0" smtClean="0"/>
              <a:t>инженерия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Свободная </a:t>
            </a:r>
            <a:r>
              <a:rPr lang="ru-RU" b="0" dirty="0" smtClean="0"/>
              <a:t>энергия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Искусственный </a:t>
            </a:r>
            <a:r>
              <a:rPr lang="ru-RU" b="0" dirty="0" smtClean="0"/>
              <a:t>интеллект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err="1" smtClean="0"/>
              <a:t>Нанотехнология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Антигравитация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Автоматизация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Робототехника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err="1"/>
              <a:t>Гиперзвуковый</a:t>
            </a:r>
            <a:r>
              <a:rPr lang="ru-RU" b="0" dirty="0"/>
              <a:t> </a:t>
            </a:r>
            <a:r>
              <a:rPr lang="ru-RU" b="0" dirty="0" smtClean="0"/>
              <a:t>транспорт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4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11604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algn="just"/>
            <a:r>
              <a:rPr lang="ru-RU" sz="2400" b="0" dirty="0" smtClean="0"/>
              <a:t>Цель</a:t>
            </a:r>
            <a:r>
              <a:rPr lang="en-US" sz="2400" b="0" dirty="0" smtClean="0"/>
              <a:t>:</a:t>
            </a:r>
            <a:r>
              <a:rPr lang="ru-RU" sz="2400" b="0" dirty="0" smtClean="0"/>
              <a:t> проанализировать </a:t>
            </a:r>
            <a:r>
              <a:rPr lang="ru-RU" sz="2400" b="0" dirty="0"/>
              <a:t>научные открытий </a:t>
            </a:r>
            <a:r>
              <a:rPr lang="en-US" sz="2400" b="0" dirty="0"/>
              <a:t>XXI </a:t>
            </a:r>
            <a:r>
              <a:rPr lang="ru-RU" sz="2400" b="0" dirty="0" smtClean="0"/>
              <a:t>века</a:t>
            </a:r>
            <a:endParaRPr lang="en-US" sz="2400" b="0" dirty="0" smtClean="0"/>
          </a:p>
          <a:p>
            <a:pPr algn="just"/>
            <a:r>
              <a:rPr lang="ru-RU" sz="2400" b="0" dirty="0" smtClean="0"/>
              <a:t>Задачи</a:t>
            </a:r>
            <a:r>
              <a:rPr lang="en-US" sz="2400" b="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dirty="0" smtClean="0"/>
              <a:t>определить научные открытия </a:t>
            </a:r>
            <a:r>
              <a:rPr lang="en-US" sz="2400" b="0" dirty="0" smtClean="0"/>
              <a:t>XXI </a:t>
            </a:r>
            <a:r>
              <a:rPr lang="ru-RU" sz="2400" b="0" dirty="0" smtClean="0"/>
              <a:t>века</a:t>
            </a:r>
            <a:r>
              <a:rPr lang="en-US" sz="2400" b="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dirty="0" smtClean="0"/>
              <a:t>описать </a:t>
            </a:r>
            <a:r>
              <a:rPr lang="ru-RU" sz="2400" b="0" dirty="0"/>
              <a:t>научные </a:t>
            </a:r>
            <a:r>
              <a:rPr lang="ru-RU" sz="2400" b="0" dirty="0" smtClean="0"/>
              <a:t>открытия </a:t>
            </a:r>
            <a:r>
              <a:rPr lang="en-US" sz="2400" b="0" dirty="0"/>
              <a:t>XXI </a:t>
            </a:r>
            <a:r>
              <a:rPr lang="ru-RU" sz="2400" b="0" dirty="0" smtClean="0"/>
              <a:t>века.</a:t>
            </a:r>
            <a:endParaRPr lang="ru-RU" sz="2400" b="0" dirty="0"/>
          </a:p>
          <a:p>
            <a:pPr algn="just"/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99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04403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научные открытий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628800"/>
            <a:ext cx="201622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Автомобили с использованием </a:t>
            </a:r>
            <a:r>
              <a:rPr lang="ru-RU" dirty="0" smtClean="0"/>
              <a:t>водорода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71346" y="1587062"/>
            <a:ext cx="2016224" cy="126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Генетическая инженерия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39970" y="1587062"/>
            <a:ext cx="2016224" cy="126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Свободная </a:t>
            </a:r>
            <a:r>
              <a:rPr lang="ru-RU" dirty="0" smtClean="0"/>
              <a:t>энергия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83750" y="3212976"/>
            <a:ext cx="201622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Искусственный интеллект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11488" y="3171238"/>
            <a:ext cx="2016224" cy="126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Нанотехнология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0112" y="3212976"/>
            <a:ext cx="201622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Антигравитация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70729" y="4797152"/>
            <a:ext cx="201622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Автоматизация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11488" y="4755414"/>
            <a:ext cx="2016224" cy="126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Робототехника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4755414"/>
            <a:ext cx="2016224" cy="126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Гиперзвуковый</a:t>
            </a:r>
            <a:r>
              <a:rPr lang="ru-RU" dirty="0"/>
              <a:t> </a:t>
            </a:r>
            <a:r>
              <a:rPr lang="ru-RU" dirty="0" smtClean="0"/>
              <a:t>транспорт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04403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Автомобили с использованием </a:t>
            </a:r>
            <a:r>
              <a:rPr lang="ru-RU" sz="2800" b="1" dirty="0" smtClean="0"/>
              <a:t>водорода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5112568"/>
          </a:xfrm>
        </p:spPr>
        <p:txBody>
          <a:bodyPr>
            <a:noAutofit/>
          </a:bodyPr>
          <a:lstStyle/>
          <a:p>
            <a:pPr algn="just"/>
            <a:r>
              <a:rPr lang="ru-RU" sz="2100" b="0" dirty="0"/>
              <a:t>Автомобили, работающие на водородном топливе, являются одним из самых важных изобретений XXI века. Это изобретение является прекрасной новостью для борьбы с глобальным потеплением. Данное удивительное создание не потребляет </a:t>
            </a:r>
            <a:r>
              <a:rPr lang="ru-RU" sz="2100" b="0" dirty="0" err="1"/>
              <a:t>испокаемое</a:t>
            </a:r>
            <a:r>
              <a:rPr lang="ru-RU" sz="2100" b="0" dirty="0"/>
              <a:t> топливо и это означает, что больше никогда не выпускается </a:t>
            </a:r>
            <a:r>
              <a:rPr lang="ru-RU" sz="2100" b="0" dirty="0" err="1"/>
              <a:t>монооксид</a:t>
            </a:r>
            <a:r>
              <a:rPr lang="ru-RU" sz="2100" b="0" dirty="0"/>
              <a:t> углерода. Эти автомобили работают на топливе, вырабатываемом возобновляемыми ресурсами, и не испускают ничего, кроме водяных паров. Топливо для этих автомобилей получается путем электролиза и т.п. Изобретение, ожидается, резко сократит сжигание ископаемого топлива в мире. </a:t>
            </a:r>
            <a:r>
              <a:rPr lang="ru-RU" sz="2100" b="0" dirty="0" err="1"/>
              <a:t>Toyota</a:t>
            </a:r>
            <a:r>
              <a:rPr lang="ru-RU" sz="2100" b="0" dirty="0"/>
              <a:t> </a:t>
            </a:r>
            <a:r>
              <a:rPr lang="ru-RU" sz="2100" b="0" dirty="0" err="1"/>
              <a:t>Mirai</a:t>
            </a:r>
            <a:r>
              <a:rPr lang="ru-RU" sz="2100" b="0" dirty="0"/>
              <a:t> 2015 года является одним из первых автомобилей с водородным топливом, которые коммерчески продаются до настоящего времени. Концепция </a:t>
            </a:r>
            <a:r>
              <a:rPr lang="ru-RU" sz="2100" b="0" dirty="0" err="1"/>
              <a:t>Mirai</a:t>
            </a:r>
            <a:r>
              <a:rPr lang="ru-RU" sz="2100" b="0" dirty="0"/>
              <a:t> основана на автомобиле </a:t>
            </a:r>
            <a:r>
              <a:rPr lang="ru-RU" sz="2100" b="0" dirty="0" err="1"/>
              <a:t>Toyota</a:t>
            </a:r>
            <a:r>
              <a:rPr lang="ru-RU" sz="2100" b="0" dirty="0"/>
              <a:t> FCV.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7219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Генетическая </a:t>
            </a:r>
            <a:r>
              <a:rPr lang="ru-RU" sz="2800" b="1" dirty="0" smtClean="0"/>
              <a:t>инженерия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58587"/>
              </p:ext>
            </p:extLst>
          </p:nvPr>
        </p:nvGraphicFramePr>
        <p:xfrm>
          <a:off x="683568" y="1700808"/>
          <a:ext cx="7416824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3240360"/>
              </a:tblGrid>
              <a:tr h="44085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Генетическая инженерия является манипулированием структурой ДНК организма с применением биотехнологий. Генетическая инженерия принесла пользу областям медицины, фармакологии, воспроизводства, технологий и т.д. Улучшенные виды сельскохозяйственных культур, современные лекарства являются некоторыми из заметных достижений, связанных с генетической инженерией.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Генная инженерия | Будущее вики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58127"/>
            <a:ext cx="2978460" cy="23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Свободная </a:t>
            </a:r>
            <a:r>
              <a:rPr lang="ru-RU" sz="2800" b="1" dirty="0" smtClean="0"/>
              <a:t>энергия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b="0" dirty="0"/>
              <a:t>Энергия, как мы все знаем, жизненно важна для выживания человека. Люди живут благодаря разным формам энергии с тех пор, как они вступили в существование. В прошлом ископаемое топливо стало основным источником энергии. Развитие технологий позволило нам использовать альтернативные источники энергии. Мы можем использовать ветер, геотермическое тепло, воду и даже солнце как источник энергии. Свободная энергия или термодинамическая энергия развивается. Она, ожидается, доказывает жизненно важную и наиболее эффективную форму энергии в будущем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440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859216" cy="90363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Искусственный </a:t>
            </a:r>
            <a:r>
              <a:rPr lang="ru-RU" sz="2800" b="1" dirty="0" smtClean="0"/>
              <a:t>интеллект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52137"/>
              </p:ext>
            </p:extLst>
          </p:nvPr>
        </p:nvGraphicFramePr>
        <p:xfrm>
          <a:off x="683568" y="1988840"/>
          <a:ext cx="7416824" cy="403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3240360"/>
              </a:tblGrid>
              <a:tr h="403244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Искусственный интеллект развивается для установления связей между человеком и технологиями. В сегодняшнем мире роботы, игрушки и компьютеры выполняют приказ человека и отвечают потребностям в соответствии с его пожеланиями. Даже </a:t>
                      </a:r>
                      <a:r>
                        <a:rPr lang="ru-RU" sz="2000" b="0" dirty="0" err="1" smtClean="0"/>
                        <a:t>iPhone</a:t>
                      </a:r>
                      <a:r>
                        <a:rPr lang="ru-RU" sz="2000" b="0" dirty="0" smtClean="0"/>
                        <a:t> оснащен искусственным интеллектом в известной форме «SIRI»</a:t>
                      </a:r>
                      <a:endParaRPr lang="ru-RU" sz="20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291632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 smtClean="0"/>
              <a:t>Нанотехнология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b="0" dirty="0" smtClean="0"/>
          </a:p>
          <a:p>
            <a:pPr algn="just"/>
            <a:r>
              <a:rPr lang="ru-RU" b="0" dirty="0" smtClean="0"/>
              <a:t> </a:t>
            </a:r>
            <a:endParaRPr lang="ru-RU" b="0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629"/>
              </p:ext>
            </p:extLst>
          </p:nvPr>
        </p:nvGraphicFramePr>
        <p:xfrm>
          <a:off x="467544" y="1628800"/>
          <a:ext cx="8064896" cy="4896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568"/>
                <a:gridCol w="2952328"/>
              </a:tblGrid>
              <a:tr h="489654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Нанотехнология</a:t>
                      </a:r>
                      <a:r>
                        <a:rPr lang="ru-RU" sz="2000" dirty="0" smtClean="0"/>
                        <a:t> – это манипулирование веществом на атомном, молекулярном и </a:t>
                      </a:r>
                      <a:r>
                        <a:rPr lang="ru-RU" sz="2000" dirty="0" err="1" smtClean="0"/>
                        <a:t>сверхмолекулярном</a:t>
                      </a:r>
                      <a:r>
                        <a:rPr lang="ru-RU" sz="2000" dirty="0" smtClean="0"/>
                        <a:t> уровне. Изобретение </a:t>
                      </a:r>
                      <a:r>
                        <a:rPr lang="ru-RU" sz="2000" dirty="0" err="1" smtClean="0"/>
                        <a:t>нанотехнологии</a:t>
                      </a:r>
                      <a:r>
                        <a:rPr lang="ru-RU" sz="2000" dirty="0" smtClean="0"/>
                        <a:t> позволяет нам превратить сложную технологию в простую, компактную форму. Несмотря на то, что по-прежнему остается большой потенциал для открытия, </a:t>
                      </a:r>
                      <a:r>
                        <a:rPr lang="ru-RU" sz="2000" dirty="0" err="1" smtClean="0"/>
                        <a:t>нанотехнология</a:t>
                      </a:r>
                      <a:r>
                        <a:rPr lang="ru-RU" sz="2000" dirty="0" smtClean="0"/>
                        <a:t>, несомненно, добавила новые главы в жизнь человека. </a:t>
                      </a:r>
                      <a:r>
                        <a:rPr lang="ru-RU" sz="2000" dirty="0" err="1" smtClean="0"/>
                        <a:t>Нанотехнология</a:t>
                      </a:r>
                      <a:r>
                        <a:rPr lang="ru-RU" sz="2000" dirty="0" smtClean="0"/>
                        <a:t> пронизывает все, от DVD дисков до бассейна отеля до ваших солнцезащитных очков.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22" y="1772816"/>
            <a:ext cx="2671339" cy="166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145</TotalTime>
  <Words>838</Words>
  <Application>Microsoft Office PowerPoint</Application>
  <PresentationFormat>Экран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Главная</vt:lpstr>
      <vt:lpstr>Тема:   научные открытий XXI века</vt:lpstr>
      <vt:lpstr>Содержание</vt:lpstr>
      <vt:lpstr>Цель работы</vt:lpstr>
      <vt:lpstr>научные открытий</vt:lpstr>
      <vt:lpstr>Автомобили с использованием водорода</vt:lpstr>
      <vt:lpstr>Генетическая инженерия</vt:lpstr>
      <vt:lpstr>Свободная энергия</vt:lpstr>
      <vt:lpstr>Искусственный интеллект</vt:lpstr>
      <vt:lpstr>Нанотехнология</vt:lpstr>
      <vt:lpstr>Антигравитация</vt:lpstr>
      <vt:lpstr>Автоматизация</vt:lpstr>
      <vt:lpstr>Робототехника</vt:lpstr>
      <vt:lpstr>Гиперзвуковый транспорт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usermainhall-7</dc:creator>
  <cp:lastModifiedBy>usermainhall-7</cp:lastModifiedBy>
  <cp:revision>135</cp:revision>
  <dcterms:created xsi:type="dcterms:W3CDTF">2021-06-15T08:29:00Z</dcterms:created>
  <dcterms:modified xsi:type="dcterms:W3CDTF">2021-06-15T11:02:36Z</dcterms:modified>
</cp:coreProperties>
</file>