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36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9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5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7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6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0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2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7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CAA1-8D6F-4560-B037-78EEE5F9903A}" type="datetimeFigureOut">
              <a:rPr lang="fr-FR" smtClean="0"/>
              <a:t>05/10/2015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7DDF-128C-4B35-AFC1-C3357B191C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56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21772"/>
              </p:ext>
            </p:extLst>
          </p:nvPr>
        </p:nvGraphicFramePr>
        <p:xfrm>
          <a:off x="6300192" y="1564898"/>
          <a:ext cx="1440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Products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store_id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status_id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18147"/>
              </p:ext>
            </p:extLst>
          </p:nvPr>
        </p:nvGraphicFramePr>
        <p:xfrm>
          <a:off x="3923928" y="988834"/>
          <a:ext cx="1440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Store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district_id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25574"/>
              </p:ext>
            </p:extLst>
          </p:nvPr>
        </p:nvGraphicFramePr>
        <p:xfrm>
          <a:off x="1691680" y="1564898"/>
          <a:ext cx="1440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District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status_id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74782"/>
              </p:ext>
            </p:extLst>
          </p:nvPr>
        </p:nvGraphicFramePr>
        <p:xfrm>
          <a:off x="3923928" y="3725138"/>
          <a:ext cx="1440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Status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label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7" idx="3"/>
          </p:cNvCxnSpPr>
          <p:nvPr/>
        </p:nvCxnSpPr>
        <p:spPr>
          <a:xfrm flipH="1">
            <a:off x="5364088" y="2861042"/>
            <a:ext cx="936104" cy="1420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3131840" y="2491998"/>
            <a:ext cx="792088" cy="178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>
            <a:off x="3131840" y="191593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364088" y="1492890"/>
            <a:ext cx="936104" cy="999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3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TheCodingMachine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Négrier</dc:creator>
  <cp:lastModifiedBy>David Négrier</cp:lastModifiedBy>
  <cp:revision>1</cp:revision>
  <dcterms:created xsi:type="dcterms:W3CDTF">2015-10-05T15:00:50Z</dcterms:created>
  <dcterms:modified xsi:type="dcterms:W3CDTF">2015-10-05T15:05:25Z</dcterms:modified>
</cp:coreProperties>
</file>