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2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5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9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6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7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3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F26C-9256-4E49-822A-CBF31DCDB915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9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F26C-9256-4E49-822A-CBF31DCDB915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C52E8-AFFF-4469-A686-3BE524777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5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66280" y="3931657"/>
            <a:ext cx="9372600" cy="67178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28575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032880" y="2921509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831486" y="1604820"/>
            <a:ext cx="2512328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Конструкция за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цикъл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3811939" y="1604820"/>
            <a:ext cx="1817839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Начална стойност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151728" y="1729300"/>
            <a:ext cx="1791546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Крайна стойност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8465224" y="221442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Тяло на цикъла: блок команди за изпълнение</a:t>
            </a:r>
          </a:p>
        </p:txBody>
      </p:sp>
    </p:spTree>
    <p:extLst>
      <p:ext uri="{BB962C8B-B14F-4D97-AF65-F5344CB8AC3E}">
        <p14:creationId xmlns:p14="http://schemas.microsoft.com/office/powerpoint/2010/main" val="31266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346" y="2356909"/>
            <a:ext cx="3715230" cy="11318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24" y="2356909"/>
            <a:ext cx="6629400" cy="11318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Right Arrow 12"/>
          <p:cNvSpPr/>
          <p:nvPr/>
        </p:nvSpPr>
        <p:spPr>
          <a:xfrm>
            <a:off x="7287352" y="2770433"/>
            <a:ext cx="460914" cy="304800"/>
          </a:xfrm>
          <a:prstGeom prst="rightArrow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793525" y="1948872"/>
            <a:ext cx="3646694" cy="588405"/>
          </a:xfrm>
          <a:prstGeom prst="wedgeRoundRectCallout">
            <a:avLst>
              <a:gd name="adj1" fmla="val -61059"/>
              <a:gd name="adj2" fmla="val 53810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Натиснете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[Tab] </a:t>
            </a:r>
            <a:r>
              <a:rPr lang="bg-BG" sz="24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два пъти</a:t>
            </a:r>
          </a:p>
        </p:txBody>
      </p:sp>
    </p:spTree>
    <p:extLst>
      <p:ext uri="{BB962C8B-B14F-4D97-AF65-F5344CB8AC3E}">
        <p14:creationId xmlns:p14="http://schemas.microsoft.com/office/powerpoint/2010/main" val="36361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</a:rPr>
              <a:t>int </a:t>
            </a:r>
            <a:r>
              <a:rPr lang="en-US" sz="2800" b="1" noProof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Consolas" pitchFamily="49" charset="0"/>
              </a:rPr>
              <a:t>count = 5;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152894" y="3837820"/>
            <a:ext cx="2872143" cy="837781"/>
          </a:xfrm>
          <a:prstGeom prst="wedgeRoundRectCallout">
            <a:avLst>
              <a:gd name="adj1" fmla="val 38534"/>
              <a:gd name="adj2" fmla="val 97690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 на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променливата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711287" y="3927762"/>
            <a:ext cx="3638386" cy="657899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Име на променлива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01176" y="5147514"/>
            <a:ext cx="4000933" cy="628027"/>
          </a:xfrm>
          <a:prstGeom prst="wedgeRoundRectCallout">
            <a:avLst>
              <a:gd name="adj1" fmla="val -63410"/>
              <a:gd name="adj2" fmla="val -40401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218400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Words>64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Windows User</cp:lastModifiedBy>
  <cp:revision>11</cp:revision>
  <dcterms:created xsi:type="dcterms:W3CDTF">2017-02-18T23:55:22Z</dcterms:created>
  <dcterms:modified xsi:type="dcterms:W3CDTF">2018-11-21T10:33:39Z</dcterms:modified>
</cp:coreProperties>
</file>