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6"/>
  </p:notesMasterIdLst>
  <p:handoutMasterIdLst>
    <p:handoutMasterId r:id="rId7"/>
  </p:handoutMasterIdLst>
  <p:sldIdLst>
    <p:sldId id="480" r:id="rId3"/>
    <p:sldId id="481" r:id="rId4"/>
    <p:sldId id="482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533" autoAdjust="0"/>
  </p:normalViewPr>
  <p:slideViewPr>
    <p:cSldViewPr>
      <p:cViewPr varScale="1">
        <p:scale>
          <a:sx n="86" d="100"/>
          <a:sy n="86" d="100"/>
        </p:scale>
        <p:origin x="35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800" dirty="0"/>
              <a:t>Върху страна от правоъгълника </a:t>
            </a:r>
            <a:r>
              <a:rPr lang="en-US" sz="2800" dirty="0"/>
              <a:t>("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800" dirty="0"/>
              <a:t>")</a:t>
            </a:r>
          </a:p>
          <a:p>
            <a:pPr lvl="2"/>
            <a:r>
              <a:rPr lang="bg-BG" sz="2800" dirty="0"/>
              <a:t>В</a:t>
            </a:r>
            <a:r>
              <a:rPr lang="en-US" sz="2800" dirty="0"/>
              <a:t> </a:t>
            </a:r>
            <a:r>
              <a:rPr lang="bg-BG" sz="2800" dirty="0"/>
              <a:t>или извън правоъгълника </a:t>
            </a:r>
            <a:r>
              <a:rPr lang="en-US" sz="2800" dirty="0"/>
              <a:t>("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Inside / Outside</a:t>
            </a:r>
            <a:r>
              <a:rPr lang="en-US" sz="28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45887" y="4201497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-1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9174" y="5009243"/>
            <a:ext cx="1676400" cy="757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Inside / Outside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46338" y="523254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21171" y="4169057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-1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41053" y="5075573"/>
            <a:ext cx="1409779" cy="576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Border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51156" y="5236008"/>
            <a:ext cx="304800" cy="246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038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Точка лежи върху някоя от страните 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съвпада с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800" dirty="0"/>
              <a:t> </a:t>
            </a:r>
            <a:r>
              <a:rPr lang="bg-BG" sz="2800" dirty="0"/>
              <a:t>и същевременно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800" dirty="0"/>
              <a:t> </a:t>
            </a:r>
            <a:r>
              <a:rPr lang="bg-BG" sz="2800" dirty="0"/>
              <a:t>е между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800" dirty="0"/>
              <a:t> или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800" dirty="0"/>
              <a:t> </a:t>
            </a:r>
            <a:r>
              <a:rPr lang="bg-BG" sz="2800" dirty="0"/>
              <a:t>съвпада с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800" dirty="0"/>
              <a:t> </a:t>
            </a:r>
            <a:r>
              <a:rPr lang="bg-BG" sz="2800" dirty="0"/>
              <a:t>и същевременно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е между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Точка върху страна на правоъгълник - решение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3011702"/>
            <a:ext cx="105155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"Border"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"Inside / Outside" &lt;&lt; endl;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D88E-FAD6-4361-8B91-53EB7D83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105313"/>
            <a:ext cx="3593998" cy="27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2000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onLeftSide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onRightSide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onUpSide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"Border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907" y="629537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3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305</Words>
  <Application>Microsoft Office PowerPoint</Application>
  <PresentationFormat>Custom</PresentationFormat>
  <Paragraphs>45</Paragraphs>
  <Slides>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2018-09-18T16:38:16Z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