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4"/>
  </p:notesMasterIdLst>
  <p:handoutMasterIdLst>
    <p:handoutMasterId r:id="rId5"/>
  </p:handoutMasterIdLst>
  <p:sldIdLst>
    <p:sldId id="426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0201B-83EF-0C25-D45A-8AAA0E8A88F4}" v="9" dt="2018-08-02T14:41:13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09" autoAdjust="0"/>
    <p:restoredTop sz="94533" autoAdjust="0"/>
  </p:normalViewPr>
  <p:slideViewPr>
    <p:cSldViewPr>
      <p:cViewPr varScale="1">
        <p:scale>
          <a:sx n="86" d="100"/>
          <a:sy n="86" d="100"/>
        </p:scale>
        <p:origin x="39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4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9" r:id="rId19"/>
    <p:sldLayoutId id="2147483690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[1…1000]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които завършват на 7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Решение: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 до 1000, завършващи на 7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0818" y="2826983"/>
            <a:ext cx="670718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&lt;= 1000; i++)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% 10 == 7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cout &lt;&lt; i &lt;&lt; endl;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012" y="6100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8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84</Words>
  <Application>Microsoft Office PowerPoint</Application>
  <PresentationFormat>Custom</PresentationFormat>
  <Paragraphs>14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Числа до 1000, завършващи на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2018-10-01T12:16:21Z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