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91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7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2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6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85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81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0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4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0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41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1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0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75709" y="2618822"/>
            <a:ext cx="1584556" cy="66982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417265" y="1877796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989753" y="3371777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45829" y="3371777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11262"/>
            <a:ext cx="5829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19200"/>
            <a:ext cx="5259328" cy="4091757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6400800" y="1773840"/>
            <a:ext cx="3110865" cy="829659"/>
          </a:xfrm>
          <a:prstGeom prst="wedgeRoundRectCallout">
            <a:avLst>
              <a:gd name="adj1" fmla="val -35840"/>
              <a:gd name="adj2" fmla="val -9297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Четене на число от конзолата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336550"/>
            <a:ext cx="4229100" cy="5905500"/>
          </a:xfrm>
          <a:prstGeom prst="rect">
            <a:avLst/>
          </a:prstGeom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714432" y="859441"/>
            <a:ext cx="3110865" cy="829659"/>
          </a:xfrm>
          <a:prstGeom prst="wedgeRoundRectCallout">
            <a:avLst>
              <a:gd name="adj1" fmla="val -32166"/>
              <a:gd name="adj2" fmla="val -1134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Ако редът е четен, ще рисуваме звезди</a:t>
            </a:r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24617" y="2155936"/>
            <a:ext cx="2501583" cy="829659"/>
          </a:xfrm>
          <a:prstGeom prst="wedgeRoundRectCallout">
            <a:avLst>
              <a:gd name="adj1" fmla="val -45230"/>
              <a:gd name="adj2" fmla="val 15704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Иначе, ще рисуваме тирета</a:t>
            </a:r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69864" y="3452431"/>
            <a:ext cx="2375536" cy="829659"/>
          </a:xfrm>
          <a:prstGeom prst="wedgeRoundRectCallout">
            <a:avLst>
              <a:gd name="adj1" fmla="val -32564"/>
              <a:gd name="adj2" fmla="val -1031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Символи преди средата</a:t>
            </a:r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69998" y="4857971"/>
            <a:ext cx="2375536" cy="829659"/>
          </a:xfrm>
          <a:prstGeom prst="wedgeRoundRectCallout">
            <a:avLst>
              <a:gd name="adj1" fmla="val -34702"/>
              <a:gd name="adj2" fmla="val -25626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Символи след средата</a:t>
            </a:r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1485901"/>
            <a:ext cx="5142109" cy="2747962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873432" y="1935164"/>
            <a:ext cx="3110865" cy="1064418"/>
          </a:xfrm>
          <a:prstGeom prst="wedgeRoundRectCallout">
            <a:avLst>
              <a:gd name="adj1" fmla="val -37881"/>
              <a:gd name="adj2" fmla="val 8744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Интервали преди тялото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1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70100" y="2529272"/>
            <a:ext cx="2564765" cy="77207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-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3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еднакви реда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1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791471" y="1759043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91471" y="4389113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8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7" y="2692080"/>
            <a:ext cx="5272633" cy="665163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23344" y="17847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n=8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14156" y="17847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956664" y="1766063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5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35" y="2717480"/>
            <a:ext cx="2677903" cy="689520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9498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4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7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65" y="2637044"/>
            <a:ext cx="3673424" cy="846411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89672" y="1769044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5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58656" y="18863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72464" y="1881937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1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71" y="1197769"/>
            <a:ext cx="6548225" cy="3598862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86400" y="3371071"/>
            <a:ext cx="3110865" cy="1191802"/>
          </a:xfrm>
          <a:prstGeom prst="wedgeRoundRectCallout">
            <a:avLst>
              <a:gd name="adj1" fmla="val -68092"/>
              <a:gd name="adj2" fmla="val 41586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Печатане на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наклонена наляво черта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372032" y="1748441"/>
            <a:ext cx="3110865" cy="829659"/>
          </a:xfrm>
          <a:prstGeom prst="wedgeRoundRectCallout">
            <a:avLst>
              <a:gd name="adj1" fmla="val -35840"/>
              <a:gd name="adj2" fmla="val -9297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Четене на число от конзолата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8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" y="695325"/>
            <a:ext cx="5857875" cy="5162550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241801" y="2755899"/>
            <a:ext cx="2565400" cy="758825"/>
          </a:xfrm>
          <a:prstGeom prst="wedgeRoundRectCallout">
            <a:avLst>
              <a:gd name="adj1" fmla="val -31783"/>
              <a:gd name="adj2" fmla="val 1373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Междинна част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5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Mitko</dc:creator>
  <cp:lastModifiedBy>Mitko</cp:lastModifiedBy>
  <cp:revision>16</cp:revision>
  <dcterms:created xsi:type="dcterms:W3CDTF">2017-03-07T21:53:40Z</dcterms:created>
  <dcterms:modified xsi:type="dcterms:W3CDTF">2017-04-02T21:24:21Z</dcterms:modified>
</cp:coreProperties>
</file>