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461" r:id="rId4"/>
    <p:sldId id="276" r:id="rId5"/>
    <p:sldId id="420" r:id="rId6"/>
    <p:sldId id="459" r:id="rId7"/>
    <p:sldId id="418" r:id="rId8"/>
    <p:sldId id="428" r:id="rId9"/>
    <p:sldId id="433" r:id="rId10"/>
    <p:sldId id="429" r:id="rId11"/>
    <p:sldId id="434" r:id="rId12"/>
    <p:sldId id="430" r:id="rId13"/>
    <p:sldId id="436" r:id="rId14"/>
    <p:sldId id="438" r:id="rId15"/>
    <p:sldId id="439" r:id="rId16"/>
    <p:sldId id="437" r:id="rId17"/>
    <p:sldId id="442" r:id="rId18"/>
    <p:sldId id="443" r:id="rId19"/>
    <p:sldId id="444" r:id="rId20"/>
    <p:sldId id="451" r:id="rId21"/>
    <p:sldId id="445" r:id="rId22"/>
    <p:sldId id="446" r:id="rId23"/>
    <p:sldId id="440" r:id="rId24"/>
    <p:sldId id="441" r:id="rId25"/>
    <p:sldId id="448" r:id="rId26"/>
    <p:sldId id="427" r:id="rId27"/>
    <p:sldId id="460" r:id="rId28"/>
    <p:sldId id="413" r:id="rId29"/>
    <p:sldId id="462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0A22E"/>
    <a:srgbClr val="FFA72A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7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126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2016-12-08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8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2016-12-08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2016-12-08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68073" y="2858678"/>
            <a:ext cx="3863892" cy="3349871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314866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260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System.out.print("+");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421602" cy="4127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n-row; col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System.out.print("*");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1; col &lt; row; col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3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side of the rhombus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repeatStr("*",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 ", 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5331" y="3501180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28194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System.out.print(repeatStr("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System.out.print(repeatStr(" ",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47012" y="123845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bg-BG" sz="11500" b="1" smtClean="0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7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System.out.print(repeatStr("-",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System.out.print(repeatStr("*",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System.out.println(repeatStr("-", 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447212" y="3148321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System.out.print(repeatStr("-", 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System.out.print("*");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System.out.print(repeatStr("-", 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System.out.print("*");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System.out.println(repeatStr("-", 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711871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023963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12801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573" y="4370982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435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Java"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 smtClean="0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Можем да си направим </a:t>
            </a:r>
            <a:r>
              <a:rPr lang="en-US" dirty="0" smtClean="0"/>
              <a:t>"repeat string n times" </a:t>
            </a:r>
            <a:r>
              <a:rPr lang="bg-BG" dirty="0" smtClean="0"/>
              <a:t>метод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Повтаря знак няколко пъти</a:t>
            </a:r>
            <a:r>
              <a:rPr lang="en-US" dirty="0" smtClean="0"/>
              <a:t> </a:t>
            </a:r>
            <a:r>
              <a:rPr lang="bg-BG" dirty="0" smtClean="0"/>
              <a:t>и го връща като стринг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Повтаряне на знаци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strToRepeat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"";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endParaRPr lang="bg-BG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i &lt;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text = text +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strToRepeat;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4000" spc="200" dirty="0">
                <a:solidFill>
                  <a:srgbClr val="F0A22E"/>
                </a:solidFill>
              </a:rPr>
              <a:t> </a:t>
            </a:r>
            <a:endParaRPr lang="bg-BG" sz="4000" spc="200" dirty="0" smtClean="0">
              <a:solidFill>
                <a:srgbClr val="F0A22E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0A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8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 marL="0" indent="0">
              <a:lnSpc>
                <a:spcPct val="110000"/>
              </a:lnSpc>
              <a:buNone/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1199" y="2057400"/>
            <a:ext cx="86105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9612" y="1981200"/>
            <a:ext cx="2151664" cy="25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940799"/>
            <a:ext cx="3962400" cy="20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81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r>
              <a:rPr lang="bg-BG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3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2928" y="3810000"/>
            <a:ext cx="5892084" cy="1905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37291"/>
          </a:xfrm>
        </p:spPr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98612" y="4191000"/>
            <a:ext cx="38100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2667000"/>
            <a:ext cx="4113213" cy="1041829"/>
          </a:xfrm>
          <a:prstGeom prst="wedgeRoundRectCallout">
            <a:avLst>
              <a:gd name="adj1" fmla="val -63920"/>
              <a:gd name="adj2" fmla="val 570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800600"/>
            <a:ext cx="4800600" cy="1041829"/>
          </a:xfrm>
          <a:prstGeom prst="wedgeRoundRectCallout">
            <a:avLst>
              <a:gd name="adj1" fmla="val -67080"/>
              <a:gd name="adj2" fmla="val -585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1787834"/>
            <a:ext cx="10667998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56" y="3686475"/>
            <a:ext cx="331315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1925</Words>
  <Application>Microsoft Office PowerPoint</Application>
  <PresentationFormat>Custom</PresentationFormat>
  <Paragraphs>425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Чертане на прости фигури</vt:lpstr>
      <vt:lpstr>Повтаряне на знаци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2016-12-08T09:54:13Z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