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783B1-A7D7-DD50-E1BB-77D634C53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D97AAC-8752-010E-42DC-B7BEDEBE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F3F26E-F316-CBAA-333E-0BF16120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9919-728A-40E0-A8A3-2E1700C12B09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6E0BB-0882-A573-8748-6048A73D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20599B-144F-7370-B415-FC3400FB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87C4-6EE5-4BCF-9D7B-6593A48A6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76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2D471-8CC3-C37D-CB61-511DF1D3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866154-941E-02A6-042D-02B905D8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06D409-CC53-A556-25C1-7322BBEB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9919-728A-40E0-A8A3-2E1700C12B09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7A5856-690D-4B60-1DB3-C01C82E8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70D764-B542-628D-4B06-44CF4EEF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87C4-6EE5-4BCF-9D7B-6593A48A6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25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EA8905-53CD-23E5-F070-B574FD1F6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0D31C7-DE9D-920E-0844-07262C13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3B3FB-4626-7565-CF19-A6598D03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9919-728A-40E0-A8A3-2E1700C12B09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515706-2B95-4C32-8ECB-83A52140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FB52A-14D1-36F0-61DD-0489CED1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87C4-6EE5-4BCF-9D7B-6593A48A6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56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67A95-D28C-AADA-34ED-FC09395D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2FB302-3BD3-3462-8E52-536F1841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0CC54D-1B4F-37C1-2746-271B193B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9919-728A-40E0-A8A3-2E1700C12B09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E7BAA6-ABF7-3FB4-7060-823CC7D1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F98E22-C6E5-67C1-E990-A2E7A4DE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87C4-6EE5-4BCF-9D7B-6593A48A6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73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681E6-A6C2-5F27-9E01-C4388F7C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EB3D96-8907-B114-D56F-BB45F7291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82FB7-2C11-4E2A-533C-00FF978B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9919-728A-40E0-A8A3-2E1700C12B09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5A69C1-05EC-9696-C390-D5774BF2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6019E4-E6C2-31A9-2087-3802432F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87C4-6EE5-4BCF-9D7B-6593A48A6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36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A54F2-FA81-2BBA-AE42-913AB021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66E2D-DA1A-4D6B-2FCD-C0F114B03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B1DBA9-C108-6848-B9A4-2340204D3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CDD5CE-F3F7-7E9E-1A7E-4711909D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9919-728A-40E0-A8A3-2E1700C12B09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CAEF39-6263-AA73-0B7A-9DE17677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4DD0F2-255E-C14F-9DC0-429AF38F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87C4-6EE5-4BCF-9D7B-6593A48A6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85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1824B-FBFC-14BC-263E-975BDCDA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C0163D-CECB-61D5-3A8C-BA27541D3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8351B5-B794-42DB-56A3-407C9E274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1A8BA7-7E3D-A83A-D335-0EB5CF5CC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C58455-61C4-3FF2-6CF6-CE18F0CB6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703ED6-305A-7506-5FA5-572EA2C1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9919-728A-40E0-A8A3-2E1700C12B09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C34EF64-3FC9-F7F8-E13C-71AB56A2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48C740-45FE-D8F1-48BB-9CC11CDA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87C4-6EE5-4BCF-9D7B-6593A48A6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71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636BC-5263-AAA4-930C-B1466C20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D48A48-EFC0-B611-8011-EEB6604C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9919-728A-40E0-A8A3-2E1700C12B09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F2C18F-B4B1-EBCE-51A3-8B3356F5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E8254F-C3FC-7293-FFE5-BA333BF1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87C4-6EE5-4BCF-9D7B-6593A48A6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98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E540CA-9EDB-6144-A6D6-DE6001D8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9919-728A-40E0-A8A3-2E1700C12B09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21D0D0-03AD-E127-BD65-F0077A22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0E8360-E6E8-9D82-561F-2FB836F4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87C4-6EE5-4BCF-9D7B-6593A48A6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67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3B767-6A8C-429F-4C93-9112DB19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E162C8-80AE-0849-5034-8CF2E239C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D55E7E-D9E5-9DFB-55B8-6BDB53A8C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570AAA-CC34-FA3F-2A7B-9BDDE843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9919-728A-40E0-A8A3-2E1700C12B09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578FEA-33D2-B0C9-1CB0-40D5A15E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C9354E-EB58-89AA-149A-9BE53B38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87C4-6EE5-4BCF-9D7B-6593A48A6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10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5115C-1521-6960-F7EF-053D624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874212-39D1-E748-3936-7CDEA0AA0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26801F-F8B8-1B91-0B65-80CB9BE2C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5C88F2-E268-BD65-DEB9-28E9C5A2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9919-728A-40E0-A8A3-2E1700C12B09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420815-38C2-A46C-13D1-13B4A500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34BFBD-9354-E1E4-7442-1A915208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87C4-6EE5-4BCF-9D7B-6593A48A6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29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C4E622A-1CC7-1FDC-5B3F-5C0A7F13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B6160B-778C-26B6-2CC3-2787A9CF9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537E97-AAAC-BCA9-30B5-274C42666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39919-728A-40E0-A8A3-2E1700C12B09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36C30D-A35C-FBAB-5814-00CC950D0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98D486-419D-09F1-39F0-284751B79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987C4-6EE5-4BCF-9D7B-6593A48A65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36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86639-60EE-0ADA-007D-359B99D5B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0825"/>
            <a:ext cx="9144000" cy="1655762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Estoque e Vendas – Projeto Integrador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512717-538E-6D19-D19B-B4664877C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87369"/>
            <a:ext cx="9144000" cy="1655762"/>
          </a:xfrm>
        </p:spPr>
        <p:txBody>
          <a:bodyPr/>
          <a:lstStyle/>
          <a:p>
            <a:r>
              <a:rPr lang="pt-BR" dirty="0"/>
              <a:t>Apresentação inicial do PI Estoque e Vendas, com explicações rápidas sobre o nosso projeto do curso Programação de Sistemas(185) do SENAC.</a:t>
            </a:r>
          </a:p>
        </p:txBody>
      </p:sp>
    </p:spTree>
    <p:extLst>
      <p:ext uri="{BB962C8B-B14F-4D97-AF65-F5344CB8AC3E}">
        <p14:creationId xmlns:p14="http://schemas.microsoft.com/office/powerpoint/2010/main" val="153849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E119B-A06B-7901-3B79-BD91CFE1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584E1B-0FFA-6821-A43B-010BA5EF6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628"/>
            <a:ext cx="10515600" cy="4351338"/>
          </a:xfrm>
        </p:spPr>
        <p:txBody>
          <a:bodyPr>
            <a:norm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Porque criamos o sistema.</a:t>
            </a: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Objetivo do sistema.</a:t>
            </a: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Público alvo do sistema.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0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922DA-7479-545E-F34C-53E0CB53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88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Documentação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383979-0F1F-5679-7CD3-D1AC1E8F6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995"/>
            <a:ext cx="10515600" cy="4351338"/>
          </a:xfrm>
        </p:spPr>
        <p:txBody>
          <a:bodyPr>
            <a:norm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O que é uma documentação.</a:t>
            </a: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Para que server.</a:t>
            </a: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Nossa Documentação do PI.</a:t>
            </a:r>
          </a:p>
        </p:txBody>
      </p:sp>
      <p:pic>
        <p:nvPicPr>
          <p:cNvPr id="3074" name="Picture 2" descr="Documentação de processos de TI: 11 dicas para você se organizar!">
            <a:extLst>
              <a:ext uri="{FF2B5EF4-FFF2-40B4-BE49-F238E27FC236}">
                <a16:creationId xmlns:a16="http://schemas.microsoft.com/office/drawing/2014/main" id="{46F65DC5-7B63-7FDB-9CE2-AE49A3E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61816"/>
            <a:ext cx="2479158" cy="208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cumentação de TI e sua importância - Blog - Ravel Tecnologia">
            <a:extLst>
              <a:ext uri="{FF2B5EF4-FFF2-40B4-BE49-F238E27FC236}">
                <a16:creationId xmlns:a16="http://schemas.microsoft.com/office/drawing/2014/main" id="{BB58FFD6-0976-AC81-0FAF-819EB40FD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779" y="3861816"/>
            <a:ext cx="4018442" cy="151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46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32888-59DA-2AED-11B7-9744BED8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Banco de Dados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CB0CEF-8B2F-66D9-4D97-97A23FCB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O que é um Banco de Dados e para que serve?</a:t>
            </a: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Nosso Banco de Dados.</a:t>
            </a: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Relacionamentos.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O que é Banco de Dados e SQL ??? Vamos do inicio… – PH Cardoso – Tecnologia">
            <a:extLst>
              <a:ext uri="{FF2B5EF4-FFF2-40B4-BE49-F238E27FC236}">
                <a16:creationId xmlns:a16="http://schemas.microsoft.com/office/drawing/2014/main" id="{9942831E-7CFA-28B8-4CF6-52637B7E6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42930"/>
            <a:ext cx="4112204" cy="236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93BF3B8-BB0E-39B4-8E3D-518573277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983" y="1896268"/>
            <a:ext cx="23812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e tipo de Banco de Dados utilizar | Solvimm">
            <a:extLst>
              <a:ext uri="{FF2B5EF4-FFF2-40B4-BE49-F238E27FC236}">
                <a16:creationId xmlns:a16="http://schemas.microsoft.com/office/drawing/2014/main" id="{1AB4A980-A4E5-1B4A-1ED7-B9C579A8B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26" y="4112066"/>
            <a:ext cx="3523807" cy="177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64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71A6E-BF32-F1DA-AA47-FE616219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3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Código/Back-</a:t>
            </a:r>
            <a:r>
              <a:rPr lang="pt-B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3BD543-AB21-5E7C-F104-449B7FBC6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996"/>
            <a:ext cx="10515600" cy="4351338"/>
          </a:xfrm>
        </p:spPr>
        <p:txBody>
          <a:bodyPr>
            <a:norm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Estrutura utilizada.</a:t>
            </a: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Nosso sistema.</a:t>
            </a: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Funções e utilidades do sistema.</a:t>
            </a:r>
          </a:p>
        </p:txBody>
      </p:sp>
      <p:pic>
        <p:nvPicPr>
          <p:cNvPr id="2050" name="Picture 2" descr="Desenvolvimento Back-End: Um Guia para Empreendedores | GoBacklog">
            <a:extLst>
              <a:ext uri="{FF2B5EF4-FFF2-40B4-BE49-F238E27FC236}">
                <a16:creationId xmlns:a16="http://schemas.microsoft.com/office/drawing/2014/main" id="{002928AD-D84B-43FA-D3B3-DE8D065FF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70665"/>
            <a:ext cx="3893584" cy="20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++ – Wikipédia, a enciclopédia livre">
            <a:extLst>
              <a:ext uri="{FF2B5EF4-FFF2-40B4-BE49-F238E27FC236}">
                <a16:creationId xmlns:a16="http://schemas.microsoft.com/office/drawing/2014/main" id="{6C0D8AF7-37E9-29CC-C2C2-6474604AC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058" y="3770665"/>
            <a:ext cx="3718454" cy="186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AA7993E-7D65-491D-64E2-15D8B81EF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638" y="1141397"/>
            <a:ext cx="292458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6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3AAF1-F71F-636E-F0EE-46231C37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269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PSI(Plano/Política de Segurança da Informação).</a:t>
            </a:r>
            <a:endParaRPr lang="pt-BR" sz="4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0EB05B-E98A-34F8-FD8D-CC9CBEF3D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32"/>
            <a:ext cx="10515600" cy="4351338"/>
          </a:xfrm>
        </p:spPr>
        <p:txBody>
          <a:bodyPr>
            <a:norm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O que é e para que serve um PSI.</a:t>
            </a: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Como tratamos as informações coletadas do usuário.</a:t>
            </a: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Onde são guardados esses dados.</a:t>
            </a:r>
          </a:p>
        </p:txBody>
      </p:sp>
      <p:pic>
        <p:nvPicPr>
          <p:cNvPr id="4100" name="Picture 4" descr="Como criar uma política de segurança da informação na sua empresa | PROOF">
            <a:extLst>
              <a:ext uri="{FF2B5EF4-FFF2-40B4-BE49-F238E27FC236}">
                <a16:creationId xmlns:a16="http://schemas.microsoft.com/office/drawing/2014/main" id="{A99100F2-6422-3AAC-A260-7D3CDE192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90605"/>
            <a:ext cx="378732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s Políticas de Segurança da Informação e a Tecnologia | Mambo WiFi">
            <a:extLst>
              <a:ext uri="{FF2B5EF4-FFF2-40B4-BE49-F238E27FC236}">
                <a16:creationId xmlns:a16="http://schemas.microsoft.com/office/drawing/2014/main" id="{9C1380A4-581D-CFE5-41F6-BA1926CC7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48" y="3964024"/>
            <a:ext cx="5230662" cy="135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09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134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Estoque e Vendas – Projeto Integrador</vt:lpstr>
      <vt:lpstr>Objetivo</vt:lpstr>
      <vt:lpstr>Documentação</vt:lpstr>
      <vt:lpstr>Banco de Dados </vt:lpstr>
      <vt:lpstr>Código/Back-End</vt:lpstr>
      <vt:lpstr>PSI(Plano/Política de Segurança da Informação).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Estoque e Vendas – Projeto Integrador</dc:title>
  <dc:creator>Denis Alcantara Cardoso</dc:creator>
  <cp:lastModifiedBy>Denis Alcantara Cardoso</cp:lastModifiedBy>
  <cp:revision>9</cp:revision>
  <dcterms:created xsi:type="dcterms:W3CDTF">2022-09-02T16:01:33Z</dcterms:created>
  <dcterms:modified xsi:type="dcterms:W3CDTF">2022-09-03T22:35:04Z</dcterms:modified>
</cp:coreProperties>
</file>