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6776-1D2F-4B3C-A871-4703AB3142C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256D-3CF1-4652-BED7-D84FBFE31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14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6776-1D2F-4B3C-A871-4703AB3142C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256D-3CF1-4652-BED7-D84FBFE31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0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6776-1D2F-4B3C-A871-4703AB3142C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256D-3CF1-4652-BED7-D84FBFE31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48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6776-1D2F-4B3C-A871-4703AB3142C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256D-3CF1-4652-BED7-D84FBFE31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63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6776-1D2F-4B3C-A871-4703AB3142C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256D-3CF1-4652-BED7-D84FBFE31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48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6776-1D2F-4B3C-A871-4703AB3142C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256D-3CF1-4652-BED7-D84FBFE31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52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6776-1D2F-4B3C-A871-4703AB3142C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256D-3CF1-4652-BED7-D84FBFE31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79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6776-1D2F-4B3C-A871-4703AB3142C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256D-3CF1-4652-BED7-D84FBFE31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38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6776-1D2F-4B3C-A871-4703AB3142C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256D-3CF1-4652-BED7-D84FBFE31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38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6776-1D2F-4B3C-A871-4703AB3142C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256D-3CF1-4652-BED7-D84FBFE31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06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6776-1D2F-4B3C-A871-4703AB3142C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256D-3CF1-4652-BED7-D84FBFE31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44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16776-1D2F-4B3C-A871-4703AB3142C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E256D-3CF1-4652-BED7-D84FBFE31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92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853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3222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0693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0233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120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0666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Шелепов</dc:creator>
  <cp:lastModifiedBy>Дмитрий Шелепов</cp:lastModifiedBy>
  <cp:revision>3</cp:revision>
  <dcterms:created xsi:type="dcterms:W3CDTF">2022-05-20T16:44:39Z</dcterms:created>
  <dcterms:modified xsi:type="dcterms:W3CDTF">2022-05-21T16:25:50Z</dcterms:modified>
</cp:coreProperties>
</file>