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58" r:id="rId7"/>
    <p:sldId id="264" r:id="rId8"/>
    <p:sldId id="259" r:id="rId9"/>
    <p:sldId id="257" r:id="rId10"/>
    <p:sldId id="261" r:id="rId11"/>
    <p:sldId id="265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47AA4-34BF-481B-9C6B-79DE46962CB8}" type="datetime1">
              <a:rPr lang="ru-RU" smtClean="0"/>
              <a:t>21.05.2022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ACE16A-B08D-4117-9FC3-8F9667F4514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9C16E1-27DC-4EC3-A42F-2670C5E0B76C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4367C96-DDCA-4867-8F69-39EABFA21D5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4367C96-DDCA-4867-8F69-39EABFA21D5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55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85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71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45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74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38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05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rtlCol="0"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CB48AD-FC02-4C84-86F0-B556339EA164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xmlns="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xmlns="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xmlns="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054A-90F1-41B6-AFF0-8FF9FA1F71B5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xmlns="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5CE4D-4182-4E34-A570-EE11FD0C23D6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0AAA9-62CD-4365-B5F4-B9AF7AE6F21E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xmlns="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1F58E-23B8-4E6D-A3C0-DE5AEDECEF2B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xmlns="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3D96C5-226A-4162-82CE-F088768412E7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8397B-8F10-481A-A2C2-63D8057EA0D5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94591-3824-4FDD-AAF9-69280A3A6D14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4604E2-FE17-469E-A45F-F94FB4F57EB9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90745-FA56-4BB9-A870-FCC06FE279B2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6A540-7671-40F6-B09E-7CDB75918B4D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9D5C1-6995-4FB2-B849-B2CD751EBDC8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0CA44-8E98-4DBB-B4FE-B93AE3E3781E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xmlns="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57889-5C72-49B5-B808-9B3046EBFEA4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Стиль образца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3D279A-4FD4-4444-80BA-6F836123ABB9}" type="datetime1">
              <a:rPr lang="ru-RU" noProof="0" smtClean="0"/>
              <a:t>21.05.2022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371" y="2898238"/>
            <a:ext cx="10096500" cy="920750"/>
          </a:xfrm>
        </p:spPr>
        <p:txBody>
          <a:bodyPr rtlCol="0">
            <a:noAutofit/>
          </a:bodyPr>
          <a:lstStyle/>
          <a:p>
            <a:pPr rtl="0"/>
            <a:r>
              <a:rPr lang="ru-RU" dirty="0" smtClean="0"/>
              <a:t>Индивидуальный 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/>
              <a:t>«</a:t>
            </a:r>
            <a:r>
              <a:rPr lang="en-US" dirty="0" smtClean="0"/>
              <a:t>GALAXY TENNIS</a:t>
            </a:r>
            <a:r>
              <a:rPr lang="ru-RU" dirty="0" smtClean="0"/>
              <a:t>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8ACD44C-88EA-4854-B39D-5EEC3BEF4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6126" y="4073093"/>
            <a:ext cx="6342078" cy="2529262"/>
          </a:xfrm>
        </p:spPr>
        <p:txBody>
          <a:bodyPr rtlCol="0">
            <a:noAutofit/>
          </a:bodyPr>
          <a:lstStyle/>
          <a:p>
            <a:pPr algn="r" rtl="0"/>
            <a:r>
              <a:rPr lang="ru-RU" b="1" dirty="0" smtClean="0"/>
              <a:t>Город: Омск</a:t>
            </a:r>
          </a:p>
          <a:p>
            <a:pPr algn="r" rtl="0"/>
            <a:r>
              <a:rPr lang="ru-RU" sz="2800" b="1" dirty="0" smtClean="0"/>
              <a:t>Площадка: БОУ «СОШ №120»</a:t>
            </a:r>
          </a:p>
          <a:p>
            <a:pPr algn="r" rtl="0"/>
            <a:r>
              <a:rPr lang="ru-RU" b="1" dirty="0" smtClean="0"/>
              <a:t>Учащийся: Шелепов Денис</a:t>
            </a:r>
          </a:p>
          <a:p>
            <a:pPr algn="r" rtl="0"/>
            <a:r>
              <a:rPr lang="ru-RU" sz="2800" b="1" dirty="0" smtClean="0"/>
              <a:t>Преподаватель: Шелихов Олег Юрьевич</a:t>
            </a:r>
          </a:p>
          <a:p>
            <a:pPr algn="r" rtl="0"/>
            <a:r>
              <a:rPr lang="ru-RU" b="1" dirty="0" smtClean="0"/>
              <a:t>Дата: 2</a:t>
            </a:r>
            <a:r>
              <a:rPr lang="en-US" b="1" dirty="0" smtClean="0"/>
              <a:t>2</a:t>
            </a:r>
            <a:r>
              <a:rPr lang="ru-RU" b="1" dirty="0" smtClean="0"/>
              <a:t> мая 2022 г.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12" y="481527"/>
            <a:ext cx="3009900" cy="1133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Скругленный прямоугольник 6"/>
          <p:cNvSpPr/>
          <p:nvPr/>
        </p:nvSpPr>
        <p:spPr>
          <a:xfrm>
            <a:off x="2533475" y="2365695"/>
            <a:ext cx="7071919" cy="136740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96126" y="4073093"/>
            <a:ext cx="6409189" cy="2558642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1242" y="78115"/>
            <a:ext cx="3618470" cy="1001991"/>
          </a:xfrm>
        </p:spPr>
        <p:txBody>
          <a:bodyPr rtlCol="0"/>
          <a:lstStyle/>
          <a:p>
            <a:pPr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219734"/>
            <a:ext cx="10515600" cy="1563774"/>
          </a:xfrm>
        </p:spPr>
        <p:txBody>
          <a:bodyPr rtlCol="0"/>
          <a:lstStyle/>
          <a:p>
            <a:pPr rtl="0"/>
            <a:r>
              <a:rPr lang="ru-RU" dirty="0" smtClean="0"/>
              <a:t>Изучить основные принципы программирования на языке </a:t>
            </a:r>
            <a:r>
              <a:rPr lang="en-US" dirty="0" smtClean="0"/>
              <a:t>Java</a:t>
            </a:r>
            <a:endParaRPr lang="ru-RU" dirty="0" smtClean="0"/>
          </a:p>
          <a:p>
            <a:pPr rtl="0"/>
            <a:r>
              <a:rPr lang="ru-RU" dirty="0" smtClean="0"/>
              <a:t>Научиться создавать игру 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err="1" smtClean="0"/>
              <a:t>LibGDX</a:t>
            </a:r>
            <a:endParaRPr lang="en-US" dirty="0" smtClean="0"/>
          </a:p>
          <a:p>
            <a:pPr rtl="0"/>
            <a:r>
              <a:rPr lang="ru-RU" dirty="0" smtClean="0"/>
              <a:t>Изучить технологию </a:t>
            </a:r>
            <a:r>
              <a:rPr lang="en-US" dirty="0" smtClean="0"/>
              <a:t>Multi-touch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" y="239903"/>
            <a:ext cx="1801512" cy="678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Скругленный прямоугольник 6"/>
          <p:cNvSpPr/>
          <p:nvPr/>
        </p:nvSpPr>
        <p:spPr>
          <a:xfrm>
            <a:off x="3896496" y="243823"/>
            <a:ext cx="3683215" cy="67841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3815" y="3327846"/>
            <a:ext cx="2069757" cy="67841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698529" y="3114375"/>
            <a:ext cx="2143897" cy="1105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1480621"/>
            <a:ext cx="10515600" cy="156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/>
              <a:t>Создать интересное приложение на базе </a:t>
            </a:r>
            <a:r>
              <a:rPr lang="en-US" sz="3600" b="1" dirty="0" smtClean="0"/>
              <a:t>Android</a:t>
            </a:r>
            <a:r>
              <a:rPr lang="ru-RU" sz="3600" b="1" dirty="0"/>
              <a:t> </a:t>
            </a:r>
            <a:r>
              <a:rPr lang="ru-RU" sz="3600" b="1" dirty="0" smtClean="0"/>
              <a:t>для игры вдвоем на </a:t>
            </a:r>
            <a:r>
              <a:rPr lang="ru-RU" sz="3600" b="1" dirty="0"/>
              <a:t>одном </a:t>
            </a:r>
            <a:r>
              <a:rPr lang="ru-RU" sz="3600" b="1" dirty="0" smtClean="0"/>
              <a:t>устройстве</a:t>
            </a:r>
          </a:p>
        </p:txBody>
      </p:sp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618" y="44662"/>
            <a:ext cx="4944763" cy="1068897"/>
          </a:xfrm>
        </p:spPr>
        <p:txBody>
          <a:bodyPr rtlCol="0"/>
          <a:lstStyle/>
          <a:p>
            <a:pPr rtl="0"/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" y="239903"/>
            <a:ext cx="1801512" cy="678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Скругленный прямоугольник 5"/>
          <p:cNvSpPr/>
          <p:nvPr/>
        </p:nvSpPr>
        <p:spPr>
          <a:xfrm>
            <a:off x="3623618" y="239901"/>
            <a:ext cx="4853117" cy="67841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8" y="1204175"/>
            <a:ext cx="2894313" cy="4823856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61" y="1656742"/>
            <a:ext cx="2894315" cy="48238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26" y="1204173"/>
            <a:ext cx="2894314" cy="482385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75" y="1631825"/>
            <a:ext cx="2909265" cy="484877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004322" y="6052276"/>
            <a:ext cx="112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Меню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383527" y="1113559"/>
            <a:ext cx="2523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Выбор тарелки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57493" y="6025962"/>
            <a:ext cx="2593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Выбор планеты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189164" y="1123540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Выбор галактики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398" y="0"/>
            <a:ext cx="4944763" cy="1068897"/>
          </a:xfrm>
        </p:spPr>
        <p:txBody>
          <a:bodyPr rtlCol="0"/>
          <a:lstStyle/>
          <a:p>
            <a:pPr rtl="0"/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" y="239903"/>
            <a:ext cx="1801512" cy="678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Скругленный прямоугольник 5"/>
          <p:cNvSpPr/>
          <p:nvPr/>
        </p:nvSpPr>
        <p:spPr>
          <a:xfrm>
            <a:off x="3642398" y="195239"/>
            <a:ext cx="4898939" cy="67841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917184" y="5959933"/>
            <a:ext cx="197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Победитель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04828" y="5959933"/>
            <a:ext cx="2776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Настройка звука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0" y="1068260"/>
            <a:ext cx="2915023" cy="48583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6" y="1060923"/>
            <a:ext cx="2919042" cy="48650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3483" r="3154" b="2822"/>
          <a:stretch/>
        </p:blipFill>
        <p:spPr>
          <a:xfrm>
            <a:off x="4426627" y="1072390"/>
            <a:ext cx="3376306" cy="56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94" y="-78579"/>
            <a:ext cx="5200135" cy="1325563"/>
          </a:xfrm>
        </p:spPr>
        <p:txBody>
          <a:bodyPr rtlCol="0"/>
          <a:lstStyle/>
          <a:p>
            <a:pPr rtl="0"/>
            <a:r>
              <a:rPr lang="ru-RU" dirty="0" smtClean="0"/>
              <a:t>Группы классов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" y="239903"/>
            <a:ext cx="1801512" cy="678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Скругленный прямоугольник 4"/>
          <p:cNvSpPr/>
          <p:nvPr/>
        </p:nvSpPr>
        <p:spPr>
          <a:xfrm>
            <a:off x="4059194" y="239902"/>
            <a:ext cx="4203358" cy="67841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112622"/>
              </p:ext>
            </p:extLst>
          </p:nvPr>
        </p:nvGraphicFramePr>
        <p:xfrm>
          <a:off x="739346" y="1916242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СУЩНОСТИ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ЭКРАНЫ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СЛУЖЕБНЫЕ КЛАССЫ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КЛАССЫ-КАРТИНКИ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Ufo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ScreenGalaxies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Coefficient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Galaxy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Planet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ScreenGame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GalButton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GalImage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ScreenMenu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GTennis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ScreenOptions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ScreenPlanets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ScreenPlates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ScreenVictory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739346" y="1911924"/>
            <a:ext cx="10515600" cy="4027678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82" y="30648"/>
            <a:ext cx="3684373" cy="1096925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092" y="1735008"/>
            <a:ext cx="10515600" cy="4351338"/>
          </a:xfrm>
        </p:spPr>
        <p:txBody>
          <a:bodyPr rtlCol="0"/>
          <a:lstStyle/>
          <a:p>
            <a:pPr rtl="0"/>
            <a:r>
              <a:rPr lang="ru-RU" b="1" dirty="0" smtClean="0"/>
              <a:t>Русифицировать меню</a:t>
            </a:r>
          </a:p>
          <a:p>
            <a:pPr rtl="0"/>
            <a:r>
              <a:rPr lang="ru-RU" b="1" dirty="0" smtClean="0"/>
              <a:t>Усовершенствовать движение мяча-планеты</a:t>
            </a:r>
          </a:p>
          <a:p>
            <a:pPr rtl="0"/>
            <a:r>
              <a:rPr lang="ru-RU" b="1" dirty="0" smtClean="0"/>
              <a:t>Добавить бонусы для помощи игроку</a:t>
            </a:r>
          </a:p>
          <a:p>
            <a:pPr rtl="0"/>
            <a:r>
              <a:rPr lang="ru-RU" b="1" dirty="0" smtClean="0"/>
              <a:t>Сделать игру в несколько раундов</a:t>
            </a:r>
          </a:p>
          <a:p>
            <a:pPr rtl="0"/>
            <a:r>
              <a:rPr lang="ru-RU" b="1" dirty="0" smtClean="0"/>
              <a:t>Добавить возможность игры с ботом</a:t>
            </a:r>
          </a:p>
          <a:p>
            <a:pPr rtl="0"/>
            <a:r>
              <a:rPr lang="ru-RU" b="1" dirty="0" smtClean="0"/>
              <a:t>Добавить возможность играть с другом по сети</a:t>
            </a:r>
          </a:p>
          <a:p>
            <a:pPr rtl="0"/>
            <a:r>
              <a:rPr lang="ru-RU" b="1" dirty="0" smtClean="0"/>
              <a:t>Выложить игру в </a:t>
            </a:r>
            <a:r>
              <a:rPr lang="en-US" b="1" dirty="0" smtClean="0"/>
              <a:t>Google Play</a:t>
            </a:r>
            <a:endParaRPr lang="ru-RU" b="1" dirty="0" smtClean="0"/>
          </a:p>
          <a:p>
            <a:pPr rtl="0"/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" y="239903"/>
            <a:ext cx="1801512" cy="678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Скругленный прямоугольник 4"/>
          <p:cNvSpPr/>
          <p:nvPr/>
        </p:nvSpPr>
        <p:spPr>
          <a:xfrm>
            <a:off x="4339282" y="252061"/>
            <a:ext cx="3610232" cy="67841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41" y="171841"/>
            <a:ext cx="2295268" cy="814540"/>
          </a:xfrm>
        </p:spPr>
        <p:txBody>
          <a:bodyPr rtlCol="0"/>
          <a:lstStyle/>
          <a:p>
            <a:pPr rtl="0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4E5DA1-F8B9-4937-9464-997FD4F0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4565"/>
            <a:ext cx="10515600" cy="4351338"/>
          </a:xfrm>
        </p:spPr>
        <p:txBody>
          <a:bodyPr rtlCol="0"/>
          <a:lstStyle/>
          <a:p>
            <a:pPr algn="ctr" rtl="0"/>
            <a:r>
              <a:rPr lang="ru-RU" dirty="0" smtClean="0"/>
              <a:t>Приложение полностью работоспособно</a:t>
            </a:r>
            <a:endParaRPr lang="en-US" dirty="0" smtClean="0"/>
          </a:p>
          <a:p>
            <a:pPr marL="0" indent="0" rtl="0">
              <a:buNone/>
            </a:pPr>
            <a:endParaRPr lang="ru-RU" dirty="0" smtClean="0"/>
          </a:p>
          <a:p>
            <a:pPr algn="ctr" rtl="0"/>
            <a:r>
              <a:rPr lang="ru-RU" dirty="0" smtClean="0"/>
              <a:t>Протестировано на разных устройствах и версиях </a:t>
            </a:r>
            <a:r>
              <a:rPr lang="en-US" dirty="0" smtClean="0"/>
              <a:t>Android</a:t>
            </a:r>
          </a:p>
          <a:p>
            <a:pPr marL="0" indent="0" rtl="0">
              <a:buNone/>
            </a:pPr>
            <a:endParaRPr lang="ru-RU" dirty="0" smtClean="0"/>
          </a:p>
          <a:p>
            <a:pPr algn="ctr" rtl="0"/>
            <a:r>
              <a:rPr lang="ru-RU" dirty="0" smtClean="0"/>
              <a:t>Имеет перспективы развития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" y="239903"/>
            <a:ext cx="1801512" cy="678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Скругленный прямоугольник 4"/>
          <p:cNvSpPr/>
          <p:nvPr/>
        </p:nvSpPr>
        <p:spPr>
          <a:xfrm>
            <a:off x="4912840" y="252061"/>
            <a:ext cx="2295269" cy="678417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5414" y="5389091"/>
            <a:ext cx="10096500" cy="920750"/>
          </a:xfrm>
        </p:spPr>
        <p:txBody>
          <a:bodyPr>
            <a:no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88" y="366198"/>
            <a:ext cx="2065123" cy="777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98" y="-91020"/>
            <a:ext cx="3411246" cy="24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22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7600_TF10251335.potx" id="{F28B9710-6622-4355-B624-23B2FA434516}" vid="{2837F614-421B-4E91-BBB7-51B86A34BF3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FDF6E3-4638-4FD3-B9D7-E0E63F205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159ADF-C50B-4A45-AD13-B0A8152C315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о дне Земли</Template>
  <TotalTime>0</TotalTime>
  <Words>155</Words>
  <Application>Microsoft Office PowerPoint</Application>
  <PresentationFormat>Широкоэкранный</PresentationFormat>
  <Paragraphs>61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Тема Office</vt:lpstr>
      <vt:lpstr>Индивидуальный проект  «GALAXY TENNIS»</vt:lpstr>
      <vt:lpstr>Цель проекта</vt:lpstr>
      <vt:lpstr>Описание проекта</vt:lpstr>
      <vt:lpstr>Описание проекта</vt:lpstr>
      <vt:lpstr>Группы классов</vt:lpstr>
      <vt:lpstr>Перспективы</vt:lpstr>
      <vt:lpstr>Выводы</vt:lpstr>
      <vt:lpstr>Спасибо за внимание!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2022-05-17T15:29:54Z</dcterms:created>
  <dcterms:modified xsi:type="dcterms:W3CDTF">2022-05-21T16:23:23Z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