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  <p:sldMasterId id="2147483719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6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1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1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9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3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8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6061"/>
            <a:ext cx="9144000" cy="1500859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СОЧИНСКИЙ ГОСУДАРСТВЕННЫЙ УНИВЕРСИТЕТ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УНИВЕРСИТЕТСКИЙ ЭКОНОМИКО-ТЕХНОЛОГИЧЕСКИЙ КОЛЛЕДЖ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8715" y="1977377"/>
            <a:ext cx="11174569" cy="4049936"/>
          </a:xfrm>
        </p:spPr>
        <p:txBody>
          <a:bodyPr>
            <a:no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РАБОЧЕГО МЕСТА ДИСПЕТЧЕРА –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«УЧЕТ УТЕЧЕК ВОДЫ» ДЛЯ МУП «ВОДОКАНАЛ» Г. СОЧИ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09.02.03 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в компьютерных системах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Д.С.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Басунков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УЭТК первой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О.А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Шуляк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0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52768" y="611231"/>
            <a:ext cx="3666207" cy="6508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1652768" y="1262129"/>
            <a:ext cx="8417647" cy="8371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-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автоматизированного рабочего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места (АРМ)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диспетчера МУП города Сочи «Водоканал».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1652768" y="2292439"/>
            <a:ext cx="8637452" cy="3571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рассмотреть программное обеспечение для создания базы данных;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предыдущую базу данных МУП города Сочи «Водоканал»;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задачи работы диспетчерской службы МУП города Сочи «Водоканал»;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программное обеспечения для создания автоматизированной системы диспетчерской службы;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протестировать программный продукт;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руководство пользователя и администратора системы.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2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58861" y="353653"/>
            <a:ext cx="9538941" cy="934234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 диспетчерская служба МУП г. Сочи «Водоканал»</a:t>
            </a:r>
            <a:br>
              <a:rPr lang="ru-RU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2084" y="1528293"/>
            <a:ext cx="8915400" cy="377762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основные задачи службы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Оперативное управление и руководство эксплуатацией систем водоснабжения и канализации, сооружений, оборудований и контроль работы с соблюдением заданных режимов. Подготовка проведений по изменению эксплуатационных режимов.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проведений аварийных и плановых работ на сетях и сооружениях.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 заявок, анализ характера повреждений, расстановка приоритетов очередности устранения.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Ежедневное представлении информации о работе подразделений и служб руководству Предприятия.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Оповещение потребителей обо всех оперативных действиях, связанных с прекращением водоснабжения, с указанием срока прекращения подачи воды.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7162" y="611231"/>
            <a:ext cx="3782117" cy="6766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часть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7161" y="1592687"/>
            <a:ext cx="9886703" cy="4138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задачи, которые должна решать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АРМ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разделенные таблицы данных по категориям «Водопровод», «Канализация» и «Обращения».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инструментарий для создания и редактирования данных заявок.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инструментарий для администрирования пользователей.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Иметь возможность формирования отчета с возможностью переноса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Excel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5343" y="585474"/>
            <a:ext cx="6602590" cy="68953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АРМ</a:t>
            </a:r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446" y="1825625"/>
            <a:ext cx="69251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27010" y="2736246"/>
            <a:ext cx="8911687" cy="818324"/>
          </a:xfrm>
        </p:spPr>
        <p:txBody>
          <a:bodyPr>
            <a:noAutofit/>
          </a:bodyPr>
          <a:lstStyle/>
          <a:p>
            <a:pPr algn="ctr"/>
            <a:r>
              <a:rPr lang="ru-RU" sz="5400" dirty="0" smtClean="0">
                <a:solidFill>
                  <a:schemeClr val="accent2">
                    <a:lumMod val="75000"/>
                  </a:schemeClr>
                </a:solidFill>
              </a:rPr>
              <a:t>Спасибо за внимание</a:t>
            </a: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213</TotalTime>
  <Words>231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Тема Office</vt:lpstr>
      <vt:lpstr>ФЕДЕРАЛЬНОЕ ГОСУДАРСТВЕННОЕ БЮДЖЕТНОЕ ОБРАЗОВАТЕЛЬНОЕ УЧРЕЖДЕНИЕ ВЫСШЕГО ОБРАЗОВАНИЯ СОЧИНСКИЙ ГОСУДАРСТВЕННЫЙ УНИВЕРСИТЕТ УНИВЕРСИТЕТСКИЙ ЭКОНОМИКО-ТЕХНОЛОГИЧЕСКИЙ КОЛЛЕДЖ </vt:lpstr>
      <vt:lpstr>Цели и задачи</vt:lpstr>
      <vt:lpstr>Анализ предметной области Объект исследования диспетчерская служба МУП г. Сочи «Водоканал» </vt:lpstr>
      <vt:lpstr>Проектная часть</vt:lpstr>
      <vt:lpstr>Концептуальная модель АРМ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AlexB</dc:creator>
  <cp:lastModifiedBy>AlexB</cp:lastModifiedBy>
  <cp:revision>22</cp:revision>
  <dcterms:created xsi:type="dcterms:W3CDTF">2019-06-05T19:24:02Z</dcterms:created>
  <dcterms:modified xsi:type="dcterms:W3CDTF">2019-06-10T08:53:39Z</dcterms:modified>
</cp:coreProperties>
</file>