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  <p:sldId id="264" r:id="rId9"/>
    <p:sldId id="265" r:id="rId10"/>
    <p:sldId id="268" r:id="rId11"/>
    <p:sldId id="266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BC05-0E78-47F7-98A9-E24DF6685D1B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D4444-EA8D-485F-BC46-17B5B05B6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77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D4444-EA8D-485F-BC46-17B5B05B608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82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3D191-0CDA-448E-9411-82A13BC78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38B9FE-0999-4687-AD4A-500EE70F7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48503A-7769-4880-B1B6-EA8D309E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B1F8-5D1E-4475-AB07-4775FC63EC77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AA6D1B-566D-403F-8484-E78D1758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AFA0B-06A0-4CAD-9318-483EF678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52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A7F26-2CA3-40C8-AC05-03245EC4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5C367-3173-462F-A302-3A3BB7A19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7553C-91D1-42F4-B66E-606DF6E6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09B0-50DC-43BB-8F10-F18B520D600E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5087C5-2BC6-4BFF-91F5-7EEDB744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840FDD-141B-476D-8B81-F90F001D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3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79642B-C592-4412-B301-1E77F3FB6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4E9B43-4D41-42A2-B1C7-4CCE39E1F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3C9AA0-CF37-4911-8E52-16E1E0CD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896-15B2-425E-B208-A014012B3DB3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F03852-BC22-4A65-A94F-626B1859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F9B047-5B38-4D05-AF08-730C9D45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7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95A1A-2586-4D6F-8C7B-965D7821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E73B5-C656-40A4-BD17-C484021F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A46DA-8970-418A-825C-EA97D408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6E64-F8D3-4C82-A082-EC4CBE10AB1C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FBB72-730E-4435-9994-FDC170D9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0E4A0B-0906-413D-865E-5FF465A2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07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973A9-D85E-453A-B6A9-4B5F3075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837F5D-C88B-499A-89E3-C6EC31CEB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644D6C-0E35-40AB-9C49-08C5A5B6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CF80-C3A5-4EAD-BDD8-370FFD6777DF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D50BA-8209-4B62-BF5C-CC29D59C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032F69-79D0-4356-A0AE-F0A42F66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92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028BA-8711-4F01-BB4C-0626052B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49FD-308E-4FD0-8A71-72FC08630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25911B-B2EC-4C66-91C4-06AF2793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331612-F108-4E97-8FB9-6DBF453C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B1AE-89F0-4283-B28A-E9A566FC3717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F92EBD-D47C-4D8E-8FA1-132FFF51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C3E19A-8D79-4FCD-AB20-27D741A5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99B4E-3198-4F90-B280-03B24D67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D9C2BA-B302-449F-B299-BAEAD3AC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178B70-182B-44F8-858A-9E63EFE19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8D2F87-74FF-42D2-B1A3-A7BF0ECD5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E9C815-25C0-4447-8AED-7E215B9A7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B1D0FA-180A-4C3E-9DDF-F9DF9073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471E-F342-48F8-BAF9-2E835F7AE3D7}" type="datetime1">
              <a:rPr lang="ru-RU" smtClean="0"/>
              <a:t>19.06.2021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F3CD7A-8718-48C7-B637-E292B08A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630794-BE89-4C6E-8916-2FD76D89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50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AC3B2-9090-4108-A4FB-7F558FCF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5B3DE5-5162-45BA-81FD-69AD930E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C89D-3D43-4045-9729-7AB174F7019A}" type="datetime1">
              <a:rPr lang="ru-RU" smtClean="0"/>
              <a:t>19.06.2021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DA8010-31C1-4307-B227-FA9D9036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FD38FF-DFE1-4E73-8FAE-25BB3757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72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325535-2271-4593-B40F-0CF3B12F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6EEB-D2FA-446B-B556-D6156ACDB8C8}" type="datetime1">
              <a:rPr lang="ru-RU" smtClean="0"/>
              <a:t>19.06.2021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1AE22D-FAE8-45E4-84E7-F0C2DB15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C116E8-B998-4C4D-904E-8F3C1CC1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9327F-8801-4A4F-BF4F-400587D7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22BF7-6147-4443-AB7E-250B2DBA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CB0B04-6D71-41B5-B45A-8E09B4AE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B3D5E5-CDB2-4390-B4AF-575B1A24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88BE-D459-4849-A67B-6956EC1147E4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2CCF67-B188-482E-B684-F96B50A2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6801FF-9DBB-4FD6-8FDB-9298609E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70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A87D8-EA07-450B-9C5B-080ECC25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337122-BD20-47E3-B746-11050B00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3EE92F-B642-48CC-926B-2D6A659A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F8385E-4DBC-4833-B054-E036D27A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3B8-F91E-45B7-8A2D-77F5646BA9C1}" type="datetime1">
              <a:rPr lang="ru-RU" smtClean="0"/>
              <a:t>19.06.2021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109997-A6ED-4199-A02D-98405A41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71FB54-1D88-490F-9F2A-05020313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AAFCF-D0C9-4964-8B65-D01A56C5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C5638D-8355-4080-B59D-8E54359F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53894-3FF3-43F8-9652-7CB5A89D8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45DF-CC57-45C8-BADA-F006E3287420}" type="datetime1">
              <a:rPr lang="ru-RU" smtClean="0"/>
              <a:t>19.06.2021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F67C34-65DF-4510-B9E9-C93AF8F98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60A46-E67B-4078-A883-73F347D54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10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062EF5-6A1E-4B63-BE30-0ECB9721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E0A377-8CBB-4129-8214-5D1E50A8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0620" y="5187766"/>
            <a:ext cx="3891379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Team #2</a:t>
            </a:r>
          </a:p>
          <a:p>
            <a:pPr algn="just"/>
            <a:r>
              <a:rPr lang="en-US" dirty="0"/>
              <a:t>Team Lead: Denis Belashkov</a:t>
            </a:r>
          </a:p>
          <a:p>
            <a:pPr algn="just"/>
            <a:r>
              <a:rPr lang="en-US" dirty="0"/>
              <a:t>Kotlin Dev: Denis </a:t>
            </a:r>
            <a:r>
              <a:rPr lang="en-US" dirty="0" err="1"/>
              <a:t>Makushin</a:t>
            </a:r>
            <a:endParaRPr lang="en-US" dirty="0"/>
          </a:p>
          <a:p>
            <a:pPr algn="just"/>
            <a:r>
              <a:rPr lang="en-US" dirty="0"/>
              <a:t>Python Dev: Semen </a:t>
            </a:r>
            <a:r>
              <a:rPr lang="en-US" dirty="0" err="1"/>
              <a:t>Krupenin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79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A5175-77C8-4F3C-A16E-14527E85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34296A-C3CF-49DD-ACBD-EED4F5F92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112" y="1027906"/>
            <a:ext cx="5713688" cy="54779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B921B5-C676-4043-9137-5DD72939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4025763" cy="481512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B3993D-5D1C-40E1-857A-F33E2970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10</a:t>
            </a:fld>
            <a:r>
              <a:rPr lang="ru-RU" sz="1400" dirty="0"/>
              <a:t>/14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9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9DDD9-E27B-442E-8289-6512F517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2218F-B8B5-4BBF-9376-E9B12B29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4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Высокая скорость обработки информации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Легкая расширяемость 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Хорошо написанная документация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Быстрая разработка и изменение кода</a:t>
            </a:r>
            <a:endParaRPr lang="ru-RU" sz="32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F34EC7-04AD-4DE0-AA65-4F61FAD6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30" y="5166360"/>
            <a:ext cx="4474147" cy="132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5009F5-D986-4489-B46B-92038048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11</a:t>
            </a:fld>
            <a:r>
              <a:rPr lang="ru-RU" sz="1400" dirty="0"/>
              <a:t>/14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02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E5D02-FCED-4F75-BC78-BD20ECBF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EA90EA2-EA4A-4F0D-986C-5D69E769B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829" y="1690688"/>
            <a:ext cx="8316341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6398CA-588A-46F9-9D0A-CCE25104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12</a:t>
            </a:fld>
            <a:r>
              <a:rPr lang="ru-RU" sz="1400" dirty="0"/>
              <a:t>/14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6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CC406CBE-53CB-448C-8E33-7FC588AF991A}"/>
              </a:ext>
            </a:extLst>
          </p:cNvPr>
          <p:cNvSpPr txBox="1">
            <a:spLocks/>
          </p:cNvSpPr>
          <p:nvPr/>
        </p:nvSpPr>
        <p:spPr>
          <a:xfrm>
            <a:off x="838199" y="619751"/>
            <a:ext cx="10515600" cy="288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Utilitatem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Metris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Оплата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Внесение показаний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История транзакций</a:t>
            </a:r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C9677C-5D3A-4E73-AEDA-952F9EC5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533" y="2795420"/>
            <a:ext cx="3458933" cy="457471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49BD893-8A65-4665-9CF8-9D871F21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13</a:t>
            </a:fld>
            <a:r>
              <a:rPr lang="ru-RU" sz="1400" dirty="0"/>
              <a:t>/14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183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062EF5-6A1E-4B63-BE30-0ECB9721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E0A377-8CBB-4129-8214-5D1E50A8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0620" y="5187766"/>
            <a:ext cx="3891379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Team #2</a:t>
            </a:r>
          </a:p>
          <a:p>
            <a:pPr algn="just"/>
            <a:r>
              <a:rPr lang="en-US" dirty="0"/>
              <a:t>Team Lead: Denis Belashkov</a:t>
            </a:r>
          </a:p>
          <a:p>
            <a:pPr algn="just"/>
            <a:r>
              <a:rPr lang="en-US" dirty="0"/>
              <a:t>Kotlin Dev: Denis </a:t>
            </a:r>
            <a:r>
              <a:rPr lang="en-US" dirty="0" err="1"/>
              <a:t>Makushin</a:t>
            </a:r>
            <a:endParaRPr lang="en-US" dirty="0"/>
          </a:p>
          <a:p>
            <a:pPr algn="just"/>
            <a:r>
              <a:rPr lang="en-US" dirty="0"/>
              <a:t>Python Dev: Semen </a:t>
            </a:r>
            <a:r>
              <a:rPr lang="en-US" dirty="0" err="1"/>
              <a:t>Krupenin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95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AE04F1-7FAE-4637-B689-A2C3F619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Utilitatem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Metris 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сбором показаний индивидуальных приборов учёта в многоквартирных домах и выставления счетов за потребленные услуги.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5E4F89-D727-4398-8FE7-5CA376CB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533" y="2795420"/>
            <a:ext cx="3458933" cy="457471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F131C6C-0568-44C8-A6EC-A89AE428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2</a:t>
            </a:fld>
            <a:r>
              <a:rPr lang="ru-RU" sz="1400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49851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4E579-B4FD-4069-AB69-D06AA9AF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4D97F-4025-47A4-84F4-5A8E721D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106"/>
            <a:ext cx="10515600" cy="3748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	Передача показаний счетчиков пользователем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	Оплата потребленных услуг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	Сохранение истории платежей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10CAFB-704E-424E-A4DE-CAE76AD4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3</a:t>
            </a:fld>
            <a:r>
              <a:rPr lang="ru-RU" sz="1400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84387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3BAD9-50A4-449C-8C97-E81A86A5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90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Аналоги: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3C4A5-A11A-4B6C-BE01-2A12408E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941"/>
            <a:ext cx="4712369" cy="935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 – Личный кабинет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E4A33EF-E8A9-4EDC-AEAC-D70C495BAA35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169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E8ECB5-5776-4154-852C-B8732405DCB2}"/>
              </a:ext>
            </a:extLst>
          </p:cNvPr>
          <p:cNvSpPr txBox="1">
            <a:spLocks/>
          </p:cNvSpPr>
          <p:nvPr/>
        </p:nvSpPr>
        <p:spPr>
          <a:xfrm>
            <a:off x="156410" y="23149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3AD7F38-7F61-4EEA-B29B-EB23B63FDC32}"/>
              </a:ext>
            </a:extLst>
          </p:cNvPr>
          <p:cNvSpPr txBox="1">
            <a:spLocks/>
          </p:cNvSpPr>
          <p:nvPr/>
        </p:nvSpPr>
        <p:spPr>
          <a:xfrm>
            <a:off x="1676400" y="3100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48E00EF-4CF9-4577-8CA1-768346A09509}"/>
              </a:ext>
            </a:extLst>
          </p:cNvPr>
          <p:cNvSpPr txBox="1">
            <a:spLocks/>
          </p:cNvSpPr>
          <p:nvPr/>
        </p:nvSpPr>
        <p:spPr>
          <a:xfrm>
            <a:off x="1175084" y="2740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3FA2421-4C7D-45EE-A47C-F1E02684B3D4}"/>
              </a:ext>
            </a:extLst>
          </p:cNvPr>
          <p:cNvSpPr txBox="1">
            <a:spLocks/>
          </p:cNvSpPr>
          <p:nvPr/>
        </p:nvSpPr>
        <p:spPr>
          <a:xfrm>
            <a:off x="6334649" y="1495932"/>
            <a:ext cx="4712369" cy="93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КВАРТПЛАТА +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AE2E7C-018F-4D42-88E5-883C2323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90" y="2313865"/>
            <a:ext cx="4892843" cy="39576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20CF3DC-761E-4FB4-91C4-B83ECA482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898" y="2165684"/>
            <a:ext cx="4882786" cy="4105827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7BC8BC-584D-4D3C-A973-99ED312A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4</a:t>
            </a:fld>
            <a:r>
              <a:rPr lang="ru-RU" sz="1400" dirty="0"/>
              <a:t>/14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14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CCF57DF-09F0-4812-985E-FD632FD4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725575" cy="162835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Оплата по отдельным счетчикам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Анонимный пользователь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Полная история оплат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89C2D7-2044-43E1-846C-235D46B6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Utilitatem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Metris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48741C-7FB2-4F10-9F7F-5A35548F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512" y="1690688"/>
            <a:ext cx="2780508" cy="4965192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79A8062-7174-47D7-901E-372E1D46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5</a:t>
            </a:fld>
            <a:r>
              <a:rPr lang="ru-RU" sz="1400" dirty="0"/>
              <a:t>/14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07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666360-001B-414B-87F1-F7F72BC46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37" y="1392010"/>
            <a:ext cx="8360980" cy="5100864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E99436C-E1AF-4351-9FAB-E4745895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6"/>
            <a:ext cx="10515600" cy="6380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5AE90F-6C5F-44FF-9E52-36C35A31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6</a:t>
            </a:fld>
            <a:r>
              <a:rPr lang="ru-RU" sz="1400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9213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685E8-83EA-45FB-B69F-7E7108EF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27099"/>
          </a:xfrm>
        </p:spPr>
        <p:txBody>
          <a:bodyPr>
            <a:normAutofit/>
          </a:bodyPr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Оплата и передача показаний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3200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D433158-23C1-47B7-8543-2856491871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29644"/>
            <a:ext cx="10515600" cy="37433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30F18AC-9DC9-4E65-A763-17746AD1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7</a:t>
            </a:fld>
            <a:r>
              <a:rPr lang="ru-RU" sz="1400" dirty="0"/>
              <a:t>/14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40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6F772-6661-487C-A0A6-6646F62D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вид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92D92C-9779-47D3-B9B7-74748E0B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2307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цвета: #F9F5FD для фона и #2F4967 для текста и панелей навигации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Шрифт и размеры: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Comfortaa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основные размеры: 12, 16, 20, 32. 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E73A8E-5115-4961-B2EE-AAEDD4A4F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348" y="4151374"/>
            <a:ext cx="2133898" cy="19243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B1027F-A3E6-4DF7-9053-4998D67F9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070" y="4151375"/>
            <a:ext cx="2133898" cy="192431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6AC67F-8D17-42C0-8ADA-EF589403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8</a:t>
            </a:fld>
            <a:r>
              <a:rPr lang="ru-RU" sz="1400" dirty="0"/>
              <a:t>/14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94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5415E-E82E-440B-A44E-C5962C1C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D52E2-85E9-4E81-A10A-73BCAB46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85950"/>
            <a:ext cx="8918448" cy="288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Популярность среди разработчиков под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рекомендует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разработки 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Хорошо написанная документация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Обратная совместимость с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DF1D6A-7819-44C8-89D8-2DBAFEFE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08" y="5303519"/>
            <a:ext cx="4218431" cy="92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FFFD61-6BCD-4389-B9F4-EC11CFD1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9</a:t>
            </a:fld>
            <a:r>
              <a:rPr lang="ru-RU" sz="1400" dirty="0"/>
              <a:t>/14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2030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210</Words>
  <Application>Microsoft Office PowerPoint</Application>
  <PresentationFormat>Широкоэкранный</PresentationFormat>
  <Paragraphs>59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Задачи системы</vt:lpstr>
      <vt:lpstr>Аналоги: </vt:lpstr>
      <vt:lpstr>Основные особенности Utilitatem Metris:</vt:lpstr>
      <vt:lpstr>Use case</vt:lpstr>
      <vt:lpstr>Оплата и передача показаний </vt:lpstr>
      <vt:lpstr>Внешний вид приложения</vt:lpstr>
      <vt:lpstr>Kotlin</vt:lpstr>
      <vt:lpstr>Swagger</vt:lpstr>
      <vt:lpstr>Python </vt:lpstr>
      <vt:lpstr>Диаграмма последовательностей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Utilitatem Metris</dc:title>
  <dc:creator>Denis Belashkov</dc:creator>
  <cp:lastModifiedBy>Denis Belashkov</cp:lastModifiedBy>
  <cp:revision>19</cp:revision>
  <dcterms:created xsi:type="dcterms:W3CDTF">2021-05-27T19:17:01Z</dcterms:created>
  <dcterms:modified xsi:type="dcterms:W3CDTF">2021-06-19T17:46:16Z</dcterms:modified>
</cp:coreProperties>
</file>