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67" r:id="rId5"/>
    <p:sldId id="268" r:id="rId6"/>
    <p:sldId id="269" r:id="rId7"/>
    <p:sldId id="260" r:id="rId8"/>
    <p:sldId id="259"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8" d="100"/>
          <a:sy n="88" d="100"/>
        </p:scale>
        <p:origin x="494" y="6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7/14/2020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7/14/2020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7/14/2020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7/14/2020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7/14/2020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7/14/2020</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7/14/2020</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7/14/2020</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7/14/2020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7/14/2020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7/14/2020</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UpMeet</a:t>
            </a:r>
            <a:endParaRPr lang="en-US" dirty="0"/>
          </a:p>
        </p:txBody>
      </p:sp>
      <p:sp>
        <p:nvSpPr>
          <p:cNvPr id="3" name="Subtitle 2"/>
          <p:cNvSpPr>
            <a:spLocks noGrp="1"/>
          </p:cNvSpPr>
          <p:nvPr>
            <p:ph type="subTitle" idx="1"/>
          </p:nvPr>
        </p:nvSpPr>
        <p:spPr/>
        <p:txBody>
          <a:bodyPr/>
          <a:lstStyle/>
          <a:p>
            <a:r>
              <a:rPr lang="en-US" dirty="0" smtClean="0"/>
              <a:t>By Biwot Denis Kipkoech</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p:txBody>
          <a:bodyPr/>
          <a:lstStyle/>
          <a:p>
            <a:r>
              <a:rPr lang="en-US" dirty="0" smtClean="0"/>
              <a:t>The rise of </a:t>
            </a:r>
            <a:r>
              <a:rPr lang="en-US" dirty="0"/>
              <a:t>office-less jobs and </a:t>
            </a:r>
            <a:r>
              <a:rPr lang="en-US" dirty="0" smtClean="0"/>
              <a:t>companies and collaboration tools.(</a:t>
            </a:r>
            <a:r>
              <a:rPr lang="en-US" dirty="0" err="1"/>
              <a:t>e</a:t>
            </a:r>
            <a:r>
              <a:rPr lang="en-US" dirty="0" err="1" smtClean="0"/>
              <a:t>.g</a:t>
            </a:r>
            <a:r>
              <a:rPr lang="en-US" dirty="0" smtClean="0"/>
              <a:t> GitHub)</a:t>
            </a:r>
          </a:p>
          <a:p>
            <a:r>
              <a:rPr lang="en-US" dirty="0" smtClean="0"/>
              <a:t>We cannot completely eliminate offices</a:t>
            </a:r>
          </a:p>
          <a:p>
            <a:r>
              <a:rPr lang="en-US" b="1" dirty="0" err="1"/>
              <a:t>UpMeet</a:t>
            </a:r>
            <a:r>
              <a:rPr lang="en-US" dirty="0"/>
              <a:t> provides such companies or people (freelancers) a way of acquiring office space for the period they require (as short as a day) without having to pay a full month’s rent. </a:t>
            </a:r>
            <a:r>
              <a:rPr lang="en-US" dirty="0" smtClean="0"/>
              <a:t>(Reduce overhead costs)</a:t>
            </a:r>
          </a:p>
          <a:p>
            <a:r>
              <a:rPr lang="en-US" dirty="0"/>
              <a:t>The system is mobile based to utilize the use of mobile specific features like GPS, </a:t>
            </a:r>
            <a:r>
              <a:rPr lang="en-US" dirty="0" smtClean="0"/>
              <a:t>availability, STK </a:t>
            </a:r>
            <a:r>
              <a:rPr lang="en-US" dirty="0" err="1" smtClean="0"/>
              <a:t>intergration</a:t>
            </a:r>
            <a:r>
              <a:rPr lang="en-US" dirty="0" smtClean="0"/>
              <a:t> </a:t>
            </a:r>
            <a:r>
              <a:rPr lang="en-US" dirty="0"/>
              <a:t>and push notifications</a:t>
            </a:r>
            <a:r>
              <a:rPr lang="en-US" dirty="0" smtClean="0"/>
              <a:t>.</a:t>
            </a:r>
          </a:p>
          <a:p>
            <a:r>
              <a:rPr lang="en-US" dirty="0" smtClean="0"/>
              <a:t>Impact of COVID-19 (Adaptation)</a:t>
            </a:r>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definition</a:t>
            </a:r>
            <a:endParaRPr lang="en-US" b="1" dirty="0"/>
          </a:p>
        </p:txBody>
      </p:sp>
      <p:sp>
        <p:nvSpPr>
          <p:cNvPr id="3" name="Content Placeholder 2"/>
          <p:cNvSpPr>
            <a:spLocks noGrp="1"/>
          </p:cNvSpPr>
          <p:nvPr>
            <p:ph idx="1"/>
          </p:nvPr>
        </p:nvSpPr>
        <p:spPr/>
        <p:txBody>
          <a:bodyPr/>
          <a:lstStyle/>
          <a:p>
            <a:r>
              <a:rPr lang="en-US" dirty="0"/>
              <a:t>Change in </a:t>
            </a:r>
            <a:r>
              <a:rPr lang="en-US" dirty="0" smtClean="0"/>
              <a:t>viable business </a:t>
            </a:r>
            <a:r>
              <a:rPr lang="en-US" dirty="0"/>
              <a:t>models mean office spaces and facilities are not as crucial as they were before. </a:t>
            </a:r>
            <a:endParaRPr lang="en-US" dirty="0" smtClean="0"/>
          </a:p>
          <a:p>
            <a:r>
              <a:rPr lang="en-US" dirty="0" smtClean="0"/>
              <a:t>A </a:t>
            </a:r>
            <a:r>
              <a:rPr lang="en-US" dirty="0"/>
              <a:t>means for facility lease for a shorter period is required to ensure reduction of overhead costs on employees, freelancers and companies.</a:t>
            </a:r>
            <a:endParaRPr lang="en-US" dirty="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1568"/>
            <a:ext cx="10515600" cy="1145224"/>
          </a:xfrm>
        </p:spPr>
        <p:txBody>
          <a:bodyPr/>
          <a:lstStyle/>
          <a:p>
            <a:r>
              <a:rPr lang="en-US" b="1" dirty="0" smtClean="0"/>
              <a:t>Project Objectives</a:t>
            </a:r>
            <a:endParaRPr lang="en-US" b="1" dirty="0"/>
          </a:p>
        </p:txBody>
      </p:sp>
      <p:sp>
        <p:nvSpPr>
          <p:cNvPr id="3" name="Content Placeholder 2"/>
          <p:cNvSpPr>
            <a:spLocks noGrp="1"/>
          </p:cNvSpPr>
          <p:nvPr>
            <p:ph idx="1"/>
          </p:nvPr>
        </p:nvSpPr>
        <p:spPr/>
        <p:txBody>
          <a:bodyPr>
            <a:normAutofit/>
          </a:bodyPr>
          <a:lstStyle/>
          <a:p>
            <a:r>
              <a:rPr lang="en-US" dirty="0"/>
              <a:t>The main goal of this undertaking is to allow for reservation and payment of cataloged meeting and office facilities for a period shorter than a month by developing an application that</a:t>
            </a:r>
            <a:r>
              <a:rPr lang="en-US" dirty="0" smtClean="0"/>
              <a:t>:</a:t>
            </a:r>
          </a:p>
          <a:p>
            <a:pPr marL="0" indent="0">
              <a:buNone/>
            </a:pPr>
            <a:endParaRPr lang="en-US" dirty="0"/>
          </a:p>
          <a:p>
            <a:pPr lvl="1"/>
            <a:r>
              <a:rPr lang="en-US" sz="2000" dirty="0"/>
              <a:t>Enables venue owners to add their venues and corresponding facilities</a:t>
            </a:r>
          </a:p>
          <a:p>
            <a:pPr lvl="1"/>
            <a:r>
              <a:rPr lang="en-US" sz="2000" dirty="0"/>
              <a:t>Enable facility seekers to find appropriate venues based on prices and appearance and location.</a:t>
            </a:r>
          </a:p>
          <a:p>
            <a:pPr lvl="1"/>
            <a:r>
              <a:rPr lang="en-US" sz="2000" dirty="0"/>
              <a:t>Allow owners to add their venue locations and populate on the map using Google Places API</a:t>
            </a:r>
          </a:p>
          <a:p>
            <a:pPr lvl="1"/>
            <a:endParaRPr lang="en-US" dirty="0"/>
          </a:p>
        </p:txBody>
      </p:sp>
    </p:spTree>
    <p:extLst>
      <p:ext uri="{BB962C8B-B14F-4D97-AF65-F5344CB8AC3E}">
        <p14:creationId xmlns:p14="http://schemas.microsoft.com/office/powerpoint/2010/main" val="11941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Objectives - Continued</a:t>
            </a:r>
            <a:endParaRPr lang="en-US" b="1" dirty="0"/>
          </a:p>
        </p:txBody>
      </p:sp>
      <p:sp>
        <p:nvSpPr>
          <p:cNvPr id="3" name="Content Placeholder 2"/>
          <p:cNvSpPr>
            <a:spLocks noGrp="1"/>
          </p:cNvSpPr>
          <p:nvPr>
            <p:ph idx="1"/>
          </p:nvPr>
        </p:nvSpPr>
        <p:spPr/>
        <p:txBody>
          <a:bodyPr/>
          <a:lstStyle/>
          <a:p>
            <a:pPr lvl="1"/>
            <a:r>
              <a:rPr lang="en-US" sz="2000" dirty="0" smtClean="0"/>
              <a:t>Create a system that …</a:t>
            </a:r>
          </a:p>
          <a:p>
            <a:pPr lvl="1"/>
            <a:endParaRPr lang="en-US" sz="2000" dirty="0" smtClean="0"/>
          </a:p>
          <a:p>
            <a:pPr lvl="2"/>
            <a:r>
              <a:rPr lang="en-US" sz="2000" dirty="0" smtClean="0"/>
              <a:t>Acquires </a:t>
            </a:r>
            <a:r>
              <a:rPr lang="en-US" sz="2000" dirty="0"/>
              <a:t>seekers location and displays venues closest to him/her</a:t>
            </a:r>
          </a:p>
          <a:p>
            <a:pPr lvl="2"/>
            <a:r>
              <a:rPr lang="en-US" sz="2000" dirty="0"/>
              <a:t>Enable seekers to reserve space and</a:t>
            </a:r>
          </a:p>
          <a:p>
            <a:pPr lvl="2"/>
            <a:r>
              <a:rPr lang="en-US" sz="2000" dirty="0"/>
              <a:t>Integrates with </a:t>
            </a:r>
            <a:r>
              <a:rPr lang="en-US" sz="2000" dirty="0" err="1"/>
              <a:t>Daraja</a:t>
            </a:r>
            <a:r>
              <a:rPr lang="en-US" sz="2000" dirty="0"/>
              <a:t> M-</a:t>
            </a:r>
            <a:r>
              <a:rPr lang="en-US" sz="2000" dirty="0" err="1"/>
              <a:t>pesa</a:t>
            </a:r>
            <a:r>
              <a:rPr lang="en-US" sz="2000" dirty="0"/>
              <a:t> for easy mobile payment </a:t>
            </a:r>
          </a:p>
          <a:p>
            <a:pPr lvl="2"/>
            <a:r>
              <a:rPr lang="en-US" sz="2000" dirty="0"/>
              <a:t>Provide the user with support navigating the application</a:t>
            </a:r>
          </a:p>
          <a:p>
            <a:endParaRPr lang="en-US" dirty="0"/>
          </a:p>
        </p:txBody>
      </p:sp>
    </p:spTree>
    <p:extLst>
      <p:ext uri="{BB962C8B-B14F-4D97-AF65-F5344CB8AC3E}">
        <p14:creationId xmlns:p14="http://schemas.microsoft.com/office/powerpoint/2010/main" val="293676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r>
              <a:rPr lang="en-US" dirty="0"/>
              <a:t>Experts believe the future of offices is no offices at all. Employees won’t have to go to work every day as it is in the current workplace setup. Employees could be anywhere in the world but still fulfil their stipulated obligations.</a:t>
            </a:r>
          </a:p>
          <a:p>
            <a:r>
              <a:rPr lang="en-US" dirty="0" smtClean="0"/>
              <a:t>Similar Systems</a:t>
            </a:r>
          </a:p>
          <a:p>
            <a:pPr lvl="1"/>
            <a:r>
              <a:rPr lang="en-US" sz="2000" dirty="0" err="1" smtClean="0"/>
              <a:t>Picktime</a:t>
            </a:r>
            <a:endParaRPr lang="en-US" sz="2000" dirty="0" smtClean="0"/>
          </a:p>
          <a:p>
            <a:pPr lvl="1"/>
            <a:r>
              <a:rPr lang="en-US" sz="2000" dirty="0" err="1" smtClean="0"/>
              <a:t>Skedda</a:t>
            </a:r>
            <a:endParaRPr lang="en-US" sz="2000" dirty="0" smtClean="0"/>
          </a:p>
          <a:p>
            <a:pPr lvl="1"/>
            <a:r>
              <a:rPr lang="en-US" sz="2000" dirty="0" smtClean="0"/>
              <a:t>Planning pod</a:t>
            </a:r>
            <a:endParaRPr lang="en-US" sz="2000" dirty="0"/>
          </a:p>
        </p:txBody>
      </p:sp>
    </p:spTree>
    <p:extLst>
      <p:ext uri="{BB962C8B-B14F-4D97-AF65-F5344CB8AC3E}">
        <p14:creationId xmlns:p14="http://schemas.microsoft.com/office/powerpoint/2010/main" val="394439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half" idx="2"/>
          </p:nvPr>
        </p:nvSpPr>
        <p:spPr/>
        <p:txBody>
          <a:bodyPr/>
          <a:lstStyle/>
          <a:p>
            <a:r>
              <a:rPr lang="en-US" dirty="0" smtClean="0"/>
              <a:t>Waterfall model used for development</a:t>
            </a:r>
          </a:p>
          <a:p>
            <a:r>
              <a:rPr lang="en-US" dirty="0"/>
              <a:t>I</a:t>
            </a:r>
            <a:r>
              <a:rPr lang="en-US" dirty="0" smtClean="0"/>
              <a:t>ncremental approach</a:t>
            </a:r>
            <a:endParaRPr lang="en-US" dirty="0"/>
          </a:p>
        </p:txBody>
      </p:sp>
      <p:pic>
        <p:nvPicPr>
          <p:cNvPr id="7" name="Content Placeholder 6"/>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115344"/>
            <a:ext cx="5029200" cy="3771900"/>
          </a:xfrm>
          <a:prstGeom prst="rect">
            <a:avLst/>
          </a:prstGeom>
          <a:noFill/>
          <a:ln>
            <a:noFill/>
          </a:ln>
        </p:spPr>
      </p:pic>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Win-Win</a:t>
            </a:r>
            <a:r>
              <a:rPr lang="en-US" dirty="0" smtClean="0"/>
              <a:t> </a:t>
            </a:r>
            <a:endParaRPr lang="en-US" dirty="0"/>
          </a:p>
        </p:txBody>
      </p:sp>
      <p:sp>
        <p:nvSpPr>
          <p:cNvPr id="3" name="Content Placeholder 2"/>
          <p:cNvSpPr>
            <a:spLocks noGrp="1"/>
          </p:cNvSpPr>
          <p:nvPr>
            <p:ph sz="half" idx="1"/>
          </p:nvPr>
        </p:nvSpPr>
        <p:spPr>
          <a:xfrm>
            <a:off x="838200" y="3140968"/>
            <a:ext cx="5029200" cy="3035994"/>
          </a:xfrm>
        </p:spPr>
        <p:txBody>
          <a:bodyPr/>
          <a:lstStyle/>
          <a:p>
            <a:pPr marL="0" indent="0">
              <a:buNone/>
            </a:pPr>
            <a:r>
              <a:rPr lang="en-US" b="1" dirty="0" smtClean="0"/>
              <a:t>Venue Owner</a:t>
            </a:r>
          </a:p>
          <a:p>
            <a:r>
              <a:rPr lang="en-US" dirty="0" smtClean="0"/>
              <a:t>Exposure</a:t>
            </a:r>
          </a:p>
          <a:p>
            <a:r>
              <a:rPr lang="en-US" dirty="0" smtClean="0"/>
              <a:t>Marketing</a:t>
            </a:r>
          </a:p>
          <a:p>
            <a:r>
              <a:rPr lang="en-US" dirty="0" smtClean="0"/>
              <a:t>Reservation (Revenue generation)</a:t>
            </a:r>
            <a:endParaRPr lang="en-US" dirty="0"/>
          </a:p>
        </p:txBody>
      </p:sp>
      <p:sp>
        <p:nvSpPr>
          <p:cNvPr id="4" name="Content Placeholder 3"/>
          <p:cNvSpPr>
            <a:spLocks noGrp="1"/>
          </p:cNvSpPr>
          <p:nvPr>
            <p:ph sz="half" idx="2"/>
          </p:nvPr>
        </p:nvSpPr>
        <p:spPr>
          <a:xfrm>
            <a:off x="6324600" y="3140967"/>
            <a:ext cx="5029200" cy="3035995"/>
          </a:xfrm>
        </p:spPr>
        <p:txBody>
          <a:bodyPr/>
          <a:lstStyle/>
          <a:p>
            <a:pPr marL="0" indent="0">
              <a:buNone/>
            </a:pPr>
            <a:r>
              <a:rPr lang="en-US" b="1" dirty="0" smtClean="0"/>
              <a:t>Venue Seeker</a:t>
            </a:r>
          </a:p>
          <a:p>
            <a:r>
              <a:rPr lang="en-US" dirty="0" smtClean="0"/>
              <a:t>Reduced overhead costs</a:t>
            </a:r>
          </a:p>
          <a:p>
            <a:r>
              <a:rPr lang="en-US" dirty="0" smtClean="0"/>
              <a:t>Easy search (Catalog)</a:t>
            </a:r>
          </a:p>
          <a:p>
            <a:r>
              <a:rPr lang="en-US" dirty="0" smtClean="0"/>
              <a:t>Easy reservation and payment</a:t>
            </a:r>
          </a:p>
          <a:p>
            <a:endParaRPr lang="en-US" dirty="0"/>
          </a:p>
        </p:txBody>
      </p:sp>
      <p:sp>
        <p:nvSpPr>
          <p:cNvPr id="6" name="Rectangle 5"/>
          <p:cNvSpPr/>
          <p:nvPr/>
        </p:nvSpPr>
        <p:spPr>
          <a:xfrm>
            <a:off x="1163452" y="1925548"/>
            <a:ext cx="9865096" cy="400110"/>
          </a:xfrm>
          <a:prstGeom prst="rect">
            <a:avLst/>
          </a:prstGeom>
        </p:spPr>
        <p:txBody>
          <a:bodyPr wrap="square">
            <a:spAutoFit/>
          </a:bodyPr>
          <a:lstStyle/>
          <a:p>
            <a:pPr algn="ctr"/>
            <a:r>
              <a:rPr lang="en-US" sz="2000" dirty="0" smtClean="0">
                <a:latin typeface="Times New Roman" panose="02020603050405020304" pitchFamily="18" charset="0"/>
              </a:rPr>
              <a:t>The system has two users and both benefit from the system.</a:t>
            </a:r>
            <a:endParaRPr lang="en-US" sz="2000" dirty="0"/>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a:t>
            </a:r>
            <a:endParaRPr lang="en-US" dirty="0"/>
          </a:p>
        </p:txBody>
      </p:sp>
      <p:sp>
        <p:nvSpPr>
          <p:cNvPr id="9" name="Text Placeholder 8"/>
          <p:cNvSpPr>
            <a:spLocks noGrp="1"/>
          </p:cNvSpPr>
          <p:nvPr>
            <p:ph type="body" idx="1"/>
          </p:nvPr>
        </p:nvSpPr>
        <p:spPr/>
        <p:txBody>
          <a:bodyPr/>
          <a:lstStyle/>
          <a:p>
            <a:r>
              <a:rPr lang="en-US" dirty="0" smtClean="0"/>
              <a:t>Demo incoming</a:t>
            </a:r>
            <a:endParaRPr lang="en-US" dirty="0"/>
          </a:p>
        </p:txBody>
      </p:sp>
      <p:sp>
        <p:nvSpPr>
          <p:cNvPr id="4" name="Text Placeholder 3"/>
          <p:cNvSpPr>
            <a:spLocks noGrp="1"/>
          </p:cNvSpPr>
          <p:nvPr>
            <p:ph type="body" sz="half" idx="4294967295"/>
          </p:nvPr>
        </p:nvSpPr>
        <p:spPr>
          <a:xfrm flipV="1">
            <a:off x="12083210" y="6707467"/>
            <a:ext cx="96688" cy="116632"/>
          </a:xfrm>
          <a:solidFill>
            <a:schemeClr val="bg1"/>
          </a:solidFill>
        </p:spPr>
        <p:txBody>
          <a:bodyPr>
            <a:normAutofit fontScale="25000" lnSpcReduction="20000"/>
          </a:bodyPr>
          <a:lstStyle/>
          <a:p>
            <a:pPr marL="0" indent="0">
              <a:buNone/>
            </a:pPr>
            <a:endParaRPr lang="en-US" dirty="0">
              <a:solidFill>
                <a:schemeClr val="bg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5520" y="3410055"/>
            <a:ext cx="864096" cy="864096"/>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91</TotalTime>
  <Words>356</Words>
  <Application>Microsoft Office PowerPoint</Application>
  <PresentationFormat>Widescreen</PresentationFormat>
  <Paragraphs>46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Times New Roman</vt:lpstr>
      <vt:lpstr>CITY SKETCH 16X9</vt:lpstr>
      <vt:lpstr>UpMeet</vt:lpstr>
      <vt:lpstr>Background</vt:lpstr>
      <vt:lpstr>Problem definition</vt:lpstr>
      <vt:lpstr>Project Objectives</vt:lpstr>
      <vt:lpstr>Project Objectives - Continued</vt:lpstr>
      <vt:lpstr>Literature Review</vt:lpstr>
      <vt:lpstr>Methodology</vt:lpstr>
      <vt:lpstr>Win-Win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UpMeet</dc:title>
  <dc:creator>Denis Kipkoech</dc:creator>
  <cp:lastModifiedBy>Denis Kipkoech</cp:lastModifiedBy>
  <cp:revision>7</cp:revision>
  <dcterms:created xsi:type="dcterms:W3CDTF">2020-07-14T19:01:36Z</dcterms:created>
  <dcterms:modified xsi:type="dcterms:W3CDTF">2020-07-14T20:33:27Z</dcterms:modified>
</cp:coreProperties>
</file>