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DF7E5E-5134-4BA8-BF53-76100ED1CD3B}" v="90" dt="2023-01-14T14:08:09.036"/>
    <p1510:client id="{5F35E971-D974-4940-9293-A43303BE7AE6}" v="448" dt="2023-01-14T13:45:04.218"/>
    <p1510:client id="{9694EBC8-B152-4CA7-8D21-AA779737E1D8}" v="67" dt="2023-01-14T09:25:29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ru-RU" sz="4700" b="1" dirty="0" err="1">
                <a:cs typeface="Calibri Light"/>
              </a:rPr>
              <a:t>Polyhack_mark_Bot</a:t>
            </a:r>
            <a:endParaRPr lang="ru-RU" sz="4700" b="1" dirty="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Гасанов, Боженов, Слесарев, </a:t>
            </a:r>
            <a:r>
              <a:rPr lang="ru-RU" dirty="0" err="1">
                <a:cs typeface="Calibri"/>
              </a:rPr>
              <a:t>Компанейцев</a:t>
            </a:r>
            <a:endParaRPr lang="ru-RU" dirty="0" err="1"/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796269C7-516E-0CB4-50EC-251A6F4E5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23" r="12378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2D0B9-05A7-881F-85F7-4405B988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2600" dirty="0">
                <a:cs typeface="Calibri Light"/>
              </a:rPr>
              <a:t>                 </a:t>
            </a:r>
            <a:r>
              <a:rPr lang="ru-RU" sz="2600" b="1" dirty="0">
                <a:cs typeface="Calibri Light"/>
              </a:rPr>
              <a:t>ПРОБЛЕМА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C8343-6D89-83BD-4536-3D7C1EAE0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200">
                <a:cs typeface="Calibri"/>
              </a:rPr>
              <a:t>    Проблема заключается в том, что между учеником и учителем не хватает внеучебной связи для решения различных вопросов</a:t>
            </a:r>
          </a:p>
        </p:txBody>
      </p:sp>
      <p:pic>
        <p:nvPicPr>
          <p:cNvPr id="5" name="Рисунок 5" descr="Изображение выглядит как казино&#10;&#10;Автоматически созданное описание">
            <a:extLst>
              <a:ext uri="{FF2B5EF4-FFF2-40B4-BE49-F238E27FC236}">
                <a16:creationId xmlns:a16="http://schemas.microsoft.com/office/drawing/2014/main" id="{4C9D04A3-BDCE-04FB-F3B6-8431E0DEB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96" r="2132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2802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0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12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1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BD2D4-17BA-9EF1-208A-B3E50597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ru-RU" sz="3200" dirty="0">
                <a:cs typeface="Calibri Light"/>
              </a:rPr>
              <a:t>                 </a:t>
            </a:r>
            <a:r>
              <a:rPr lang="ru-RU" sz="3200" b="1" dirty="0">
                <a:cs typeface="Calibri Light"/>
              </a:rPr>
              <a:t>РЕШЕНИЕ</a:t>
            </a:r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F7ED67-14E7-489D-7692-81D26BA86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000">
                <a:cs typeface="Calibri" panose="020F0502020204030204"/>
              </a:rPr>
              <a:t>    Решение этой проблемы это Наш Бот, он обеспечивает связь между учителем и учеником для решения различных вопросов по типу: понял ли ученик тему?</a:t>
            </a:r>
          </a:p>
        </p:txBody>
      </p:sp>
      <p:pic>
        <p:nvPicPr>
          <p:cNvPr id="4" name="Рисунок 4" descr="Изображение выглядит как текст, доска&#10;&#10;Автоматически созданное описание">
            <a:extLst>
              <a:ext uri="{FF2B5EF4-FFF2-40B4-BE49-F238E27FC236}">
                <a16:creationId xmlns:a16="http://schemas.microsoft.com/office/drawing/2014/main" id="{57977BE2-5A77-56A1-41E1-F36421753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496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6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98501-537F-C7D4-FF77-3EA203CD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ru-RU" sz="3700" dirty="0">
                <a:cs typeface="Calibri Light"/>
              </a:rPr>
              <a:t>                </a:t>
            </a:r>
            <a:r>
              <a:rPr lang="ru-RU" sz="3700" b="1" dirty="0">
                <a:cs typeface="Calibri Light"/>
              </a:rPr>
              <a:t>АКТУАЛЬНОСТЬ</a:t>
            </a:r>
            <a:endParaRPr lang="ru-RU" sz="37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5ABA03-A2B5-7B10-3727-A216C1767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000">
                <a:cs typeface="Calibri"/>
              </a:rPr>
              <a:t>  В наше время в обучении уже не обойтись без помощи техники и электроники, а Наш Бот способен дать ученикам и учителям новую помощь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3B8BDC8-D5C9-24F1-264F-FCD6230A5E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9" r="908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F7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54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F6E19-7253-F844-123C-9FAC41E5D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               </a:t>
            </a:r>
            <a:r>
              <a:rPr lang="en-US" sz="5000" b="1" dirty="0"/>
              <a:t>  БОТ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292C64-17C9-7B8B-E48E-361680459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    Пароль от бота: 1357  </a:t>
            </a:r>
          </a:p>
        </p:txBody>
      </p:sp>
      <p:pic>
        <p:nvPicPr>
          <p:cNvPr id="7" name="Рисунок 7" descr="Изображение выглядит как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A4A69AE9-F033-0CFF-A995-BF9209B7D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83" r="-1" b="2968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1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Человек, держащий компас">
            <a:extLst>
              <a:ext uri="{FF2B5EF4-FFF2-40B4-BE49-F238E27FC236}">
                <a16:creationId xmlns:a16="http://schemas.microsoft.com/office/drawing/2014/main" id="{8F6D64B3-C417-83F7-ECF5-403AE16F0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0" r="23418" b="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823FC-ED2D-1F45-911E-A3175F2F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 dirty="0"/>
              <a:t>       СПАСИБО       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E68028-292B-958A-7B1E-82D092C1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   </a:t>
            </a:r>
            <a:r>
              <a:rPr lang="en-US" sz="2000" dirty="0" err="1"/>
              <a:t>Мы</a:t>
            </a:r>
            <a:r>
              <a:rPr lang="en-US" sz="2000" dirty="0"/>
              <a:t> </a:t>
            </a:r>
            <a:r>
              <a:rPr lang="en-US" sz="2000" dirty="0" err="1"/>
              <a:t>уверены</a:t>
            </a:r>
            <a:r>
              <a:rPr lang="en-US" sz="2000" dirty="0"/>
              <a:t> </a:t>
            </a:r>
            <a:r>
              <a:rPr lang="en-US" sz="2000" dirty="0" err="1"/>
              <a:t>что</a:t>
            </a:r>
            <a:r>
              <a:rPr lang="en-US" sz="2000" dirty="0"/>
              <a:t> </a:t>
            </a:r>
            <a:r>
              <a:rPr lang="en-US" sz="2000" dirty="0" err="1"/>
              <a:t>Наш</a:t>
            </a:r>
            <a:r>
              <a:rPr lang="en-US" sz="2000" dirty="0"/>
              <a:t> </a:t>
            </a:r>
            <a:r>
              <a:rPr lang="en-US" sz="2000" dirty="0" err="1"/>
              <a:t>Бот</a:t>
            </a:r>
            <a:r>
              <a:rPr lang="en-US" sz="2000" dirty="0"/>
              <a:t> </a:t>
            </a:r>
            <a:r>
              <a:rPr lang="en-US" sz="2000" dirty="0" err="1"/>
              <a:t>будет</a:t>
            </a:r>
            <a:r>
              <a:rPr lang="en-US" sz="2000" dirty="0"/>
              <a:t> </a:t>
            </a:r>
            <a:r>
              <a:rPr lang="en-US" sz="2000" dirty="0" err="1"/>
              <a:t>полезен</a:t>
            </a:r>
            <a:r>
              <a:rPr lang="en-US" sz="2000" dirty="0"/>
              <a:t> в </a:t>
            </a:r>
            <a:r>
              <a:rPr lang="en-US" sz="2000" dirty="0" err="1"/>
              <a:t>сфере</a:t>
            </a:r>
            <a:r>
              <a:rPr lang="en-US" sz="2000" dirty="0"/>
              <a:t> </a:t>
            </a:r>
            <a:r>
              <a:rPr lang="en-US" sz="2000" dirty="0" err="1"/>
              <a:t>образования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  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615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Polyhack_mark_Bot</vt:lpstr>
      <vt:lpstr>                 ПРОБЛЕМА</vt:lpstr>
      <vt:lpstr>                 РЕШЕНИЕ</vt:lpstr>
      <vt:lpstr>                АКТУАЛЬНОСТЬ</vt:lpstr>
      <vt:lpstr>                 БОТ</vt:lpstr>
      <vt:lpstr>       СПАСИБО       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134</cp:revision>
  <dcterms:created xsi:type="dcterms:W3CDTF">2023-01-14T09:21:46Z</dcterms:created>
  <dcterms:modified xsi:type="dcterms:W3CDTF">2023-01-14T14:08:42Z</dcterms:modified>
</cp:coreProperties>
</file>