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8" r:id="rId4"/>
    <p:sldId id="288" r:id="rId5"/>
    <p:sldId id="287" r:id="rId6"/>
    <p:sldId id="257" r:id="rId7"/>
    <p:sldId id="282" r:id="rId8"/>
    <p:sldId id="283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2F"/>
    <a:srgbClr val="FFDC35"/>
    <a:srgbClr val="FFE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0"/>
    <p:restoredTop sz="93693"/>
  </p:normalViewPr>
  <p:slideViewPr>
    <p:cSldViewPr snapToGrid="0" snapToObjects="1">
      <p:cViewPr varScale="1">
        <p:scale>
          <a:sx n="143" d="100"/>
          <a:sy n="143" d="100"/>
        </p:scale>
        <p:origin x="448" y="208"/>
      </p:cViewPr>
      <p:guideLst/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977B4-D271-6245-90FF-9BD788CE1464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161C5-23F7-724C-BF06-6AE5088F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Fb post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161C5-23F7-724C-BF06-6AE5088F2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8BC4-617C-1749-98ED-1174E515CB8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863E-0F02-A24D-A51A-2B1DA4C7C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350" y="4403720"/>
            <a:ext cx="12192000" cy="24542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Redesign stores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166" y="28199"/>
            <a:ext cx="2800984" cy="1681539"/>
          </a:xfrm>
          <a:prstGeom prst="rect">
            <a:avLst/>
          </a:prstGeom>
        </p:spPr>
      </p:pic>
      <p:pic>
        <p:nvPicPr>
          <p:cNvPr id="9" name="Afbeelding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5767" y="5914205"/>
            <a:ext cx="1190783" cy="4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Challenges </a:t>
            </a:r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fase</a:t>
            </a:r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 2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Berichten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dupliceren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aan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verschillende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stores</a:t>
            </a:r>
          </a:p>
          <a:p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Highlighten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documenten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die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nieuw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zijn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tegenover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 last visit</a:t>
            </a:r>
          </a:p>
          <a:p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endParaRPr lang="en-US" dirty="0" smtClean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189" y="5854700"/>
            <a:ext cx="152314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Doel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De Stores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pagina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is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enkel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toegankelijk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voor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mensen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die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werken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in de store.</a:t>
            </a: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Medewerkers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JBC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gebruiken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 knowledge base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als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input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voor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storepagina’s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Sales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personen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kunnen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wel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Sales Evaluation documents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toevoegen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op de Stores site</a:t>
            </a:r>
            <a:br>
              <a:rPr lang="en-US" dirty="0" smtClean="0">
                <a:latin typeface="Lato" charset="0"/>
                <a:ea typeface="Lato" charset="0"/>
                <a:cs typeface="Lato" charset="0"/>
              </a:rPr>
            </a:b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store user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kan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worden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toegevoegd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via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SharePoint Online Account</a:t>
            </a: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Gerant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kan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worden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toegevoegd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via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optie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“Extern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delen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</a:t>
            </a:r>
          </a:p>
          <a:p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We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ontwikkelen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 store pages in 2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fases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Fase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1: Read Only van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alle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documenten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/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informatie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Fase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2: Write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interacties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en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gepersonaliseerde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informatie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189" y="5854700"/>
            <a:ext cx="152314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43" y="1616744"/>
            <a:ext cx="6400800" cy="49683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Mockup </a:t>
            </a:r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Fase</a:t>
            </a:r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 1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r="8805"/>
          <a:stretch/>
        </p:blipFill>
        <p:spPr>
          <a:xfrm>
            <a:off x="3657600" y="2128603"/>
            <a:ext cx="5156616" cy="34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43" y="1616744"/>
            <a:ext cx="6400800" cy="49683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Mockup </a:t>
            </a:r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Fase</a:t>
            </a:r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 1 - Detail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6" r="5578"/>
          <a:stretch/>
        </p:blipFill>
        <p:spPr>
          <a:xfrm>
            <a:off x="3657600" y="2143593"/>
            <a:ext cx="5201587" cy="33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43" y="1616744"/>
            <a:ext cx="6400800" cy="49683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Mockup </a:t>
            </a:r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Fase</a:t>
            </a:r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 2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636" y="2177789"/>
            <a:ext cx="5089613" cy="23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ARchitectuur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189" y="5854700"/>
            <a:ext cx="1523140" cy="914400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838200" y="1690688"/>
            <a:ext cx="2019300" cy="1841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Beehive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70300" y="2198688"/>
            <a:ext cx="2032000" cy="825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4"/>
            <a:endCxn id="7" idx="1"/>
          </p:cNvCxnSpPr>
          <p:nvPr/>
        </p:nvCxnSpPr>
        <p:spPr>
          <a:xfrm>
            <a:off x="2857500" y="2611438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" name="Can 7"/>
          <p:cNvSpPr/>
          <p:nvPr/>
        </p:nvSpPr>
        <p:spPr>
          <a:xfrm>
            <a:off x="838200" y="3883026"/>
            <a:ext cx="2019300" cy="1841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7500" y="481171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" name="Rounded Rectangle 10"/>
          <p:cNvSpPr/>
          <p:nvPr/>
        </p:nvSpPr>
        <p:spPr>
          <a:xfrm>
            <a:off x="3670300" y="4391026"/>
            <a:ext cx="2032000" cy="825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“Genk”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62" y="2749964"/>
            <a:ext cx="5613400" cy="2178695"/>
          </a:xfrm>
          <a:prstGeom prst="rect">
            <a:avLst/>
          </a:prstGeom>
        </p:spPr>
      </p:pic>
      <p:sp>
        <p:nvSpPr>
          <p:cNvPr id="13" name="Can 12"/>
          <p:cNvSpPr/>
          <p:nvPr/>
        </p:nvSpPr>
        <p:spPr>
          <a:xfrm>
            <a:off x="6096000" y="674687"/>
            <a:ext cx="1185469" cy="108108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Season Documents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75200" y="1373745"/>
            <a:ext cx="1231900" cy="683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" name="Can 15"/>
          <p:cNvSpPr/>
          <p:nvPr/>
        </p:nvSpPr>
        <p:spPr>
          <a:xfrm>
            <a:off x="7450531" y="674687"/>
            <a:ext cx="1185469" cy="108108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845962" y="1755775"/>
            <a:ext cx="1604569" cy="553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9" name="Can 18"/>
          <p:cNvSpPr/>
          <p:nvPr/>
        </p:nvSpPr>
        <p:spPr>
          <a:xfrm>
            <a:off x="8813800" y="674687"/>
            <a:ext cx="1185469" cy="108108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Stores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26531" y="1874403"/>
            <a:ext cx="3069031" cy="722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 flipH="1">
            <a:off x="6658762" y="1755775"/>
            <a:ext cx="29973" cy="15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</p:cNvCxnSpPr>
          <p:nvPr/>
        </p:nvCxnSpPr>
        <p:spPr>
          <a:xfrm flipH="1">
            <a:off x="7531100" y="1755775"/>
            <a:ext cx="512166" cy="15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8462" y="1755775"/>
            <a:ext cx="62662" cy="15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2934128" y="5717685"/>
            <a:ext cx="1185469" cy="108108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Messages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31" idx="4"/>
          </p:cNvCxnSpPr>
          <p:nvPr/>
        </p:nvCxnSpPr>
        <p:spPr>
          <a:xfrm flipV="1">
            <a:off x="4119597" y="4099034"/>
            <a:ext cx="6143755" cy="215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31" idx="2"/>
          </p:cNvCxnSpPr>
          <p:nvPr/>
        </p:nvCxnSpPr>
        <p:spPr>
          <a:xfrm>
            <a:off x="1847850" y="5724526"/>
            <a:ext cx="1086278" cy="533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9" name="Can 38"/>
          <p:cNvSpPr/>
          <p:nvPr/>
        </p:nvSpPr>
        <p:spPr>
          <a:xfrm>
            <a:off x="10275827" y="667839"/>
            <a:ext cx="1185469" cy="108108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Training </a:t>
            </a:r>
          </a:p>
          <a:p>
            <a:pPr algn="ctr"/>
            <a:r>
              <a:rPr lang="en-US" sz="1600" dirty="0" smtClean="0"/>
              <a:t>Docs</a:t>
            </a:r>
            <a:endParaRPr lang="en-US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537243" y="1823923"/>
            <a:ext cx="2298496" cy="150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n 42"/>
          <p:cNvSpPr/>
          <p:nvPr/>
        </p:nvSpPr>
        <p:spPr>
          <a:xfrm>
            <a:off x="6189061" y="5688012"/>
            <a:ext cx="1185469" cy="108108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Management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 flipV="1">
            <a:off x="7374530" y="4119335"/>
            <a:ext cx="3989780" cy="210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2"/>
          </p:cNvCxnSpPr>
          <p:nvPr/>
        </p:nvCxnSpPr>
        <p:spPr>
          <a:xfrm>
            <a:off x="4787921" y="5218830"/>
            <a:ext cx="1401140" cy="1009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0975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31" grpId="0" animBg="1"/>
      <p:bldP spid="39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Fase</a:t>
            </a:r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 1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Workshops,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analyse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&amp; PM: 2d</a:t>
            </a: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Design</a:t>
            </a: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Nieuw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overzicht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“Stores”,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tonen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extra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informatie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op het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overzicht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winkels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(Web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Url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Gerant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informatie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, ..)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1 d</a:t>
            </a: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Algemeen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design (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opzet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library’s, styling, ..)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2 d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Uitbreiding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op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huidige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“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Documenten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 search Display Template</a:t>
            </a: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gebruiken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voor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Season Documents, Training Documents, Management en Procedures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2 d</a:t>
            </a: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Ontwikkeling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nieuwe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display template “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Berichten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	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In scope: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vervallen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berichten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(datum)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1,5 d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Ontwikkeling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display template ”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Evenementen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1,5 d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Tweetalige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sites</a:t>
            </a: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Bijeenklikken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verschillende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talen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sites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Sites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uitrollen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adhv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voertaal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3 d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=&gt;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Haalbaar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met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als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deadline 19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mei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189" y="5854700"/>
            <a:ext cx="152314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9371" y="4767943"/>
            <a:ext cx="24384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Totaal</a:t>
            </a:r>
            <a:r>
              <a:rPr lang="en-US" dirty="0" smtClean="0"/>
              <a:t> budget: 13d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Fase</a:t>
            </a:r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 2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Dupliceren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Berichten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functionaliteit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over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alle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store sites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“Mark as read”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”Mark as done”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”Unread messages”</a:t>
            </a: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Programmatie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eventreceiver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om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berichten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uit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sorteren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naar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storesites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(Create, Update, Delete)</a:t>
            </a:r>
          </a:p>
          <a:p>
            <a:pPr lvl="2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2 d</a:t>
            </a: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Ontwikkeling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de “Unread documents”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functionaliteit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Asynchrone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Javascript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calls om de last modified date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vergelijken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met de last login datum.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3 d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Ontwikkeling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de ”Log ticket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functionaliteit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Basic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formulier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“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ik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heb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probleem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, en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wil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dit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melden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aan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speciale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dienst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”</a:t>
            </a:r>
          </a:p>
          <a:p>
            <a:pPr lvl="2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Issuelist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per store + Search Query’s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voor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eindgebruiker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pPr lvl="2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2d</a:t>
            </a:r>
          </a:p>
          <a:p>
            <a:pPr lvl="1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Afhandeling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ticket</a:t>
            </a:r>
          </a:p>
          <a:p>
            <a:pPr lvl="2"/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Pagina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per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dienst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om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hun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tickets op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halen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en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updaten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(Create, Read, Update)</a:t>
            </a:r>
          </a:p>
          <a:p>
            <a:pPr lvl="2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4d</a:t>
            </a:r>
          </a:p>
          <a:p>
            <a:pPr lvl="1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Extra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blok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“Store tickets” in de mockup van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fase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2</a:t>
            </a:r>
          </a:p>
          <a:p>
            <a:pPr lvl="2"/>
            <a:r>
              <a:rPr lang="en-US" dirty="0" smtClean="0">
                <a:latin typeface="Lato" charset="0"/>
                <a:ea typeface="Lato" charset="0"/>
                <a:cs typeface="Lato" charset="0"/>
              </a:rPr>
              <a:t>2d</a:t>
            </a:r>
          </a:p>
          <a:p>
            <a:pPr lvl="2"/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Design / Workshop /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Analyse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/ PM – 3d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189" y="5854700"/>
            <a:ext cx="152314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9980" y="4778829"/>
            <a:ext cx="2536371" cy="1300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Totaal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2</a:t>
            </a:r>
            <a:r>
              <a:rPr lang="en-US" smtClean="0"/>
              <a:t>: 16d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Challenges </a:t>
            </a:r>
            <a:r>
              <a:rPr lang="en-US" dirty="0" err="1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fase</a:t>
            </a:r>
            <a:r>
              <a:rPr lang="en-US" dirty="0" smtClean="0">
                <a:solidFill>
                  <a:srgbClr val="FFC82F"/>
                </a:solidFill>
                <a:latin typeface="Bebas" charset="0"/>
                <a:ea typeface="Bebas" charset="0"/>
                <a:cs typeface="Bebas" charset="0"/>
              </a:rPr>
              <a:t> 1</a:t>
            </a:r>
            <a:endParaRPr lang="en-US" dirty="0">
              <a:solidFill>
                <a:srgbClr val="FFC82F"/>
              </a:solidFill>
              <a:latin typeface="Bebas" charset="0"/>
              <a:ea typeface="Bebas" charset="0"/>
              <a:cs typeface="Beb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Berichten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sturen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aan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groepen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van stores</a:t>
            </a:r>
          </a:p>
          <a:p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Verschil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tussen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gerant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en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winkelpersoneel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Visueel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design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voor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tablet (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Zwamzung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) 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use</a:t>
            </a:r>
            <a:endParaRPr lang="en-US" dirty="0" smtClean="0">
              <a:latin typeface="Lato" charset="0"/>
              <a:ea typeface="Lato" charset="0"/>
              <a:cs typeface="Lato" charset="0"/>
            </a:endParaRPr>
          </a:p>
          <a:p>
            <a:endParaRPr lang="en-US" dirty="0">
              <a:latin typeface="Lato" charset="0"/>
              <a:ea typeface="Lato" charset="0"/>
              <a:cs typeface="Lato" charset="0"/>
            </a:endParaRPr>
          </a:p>
          <a:p>
            <a:endParaRPr lang="en-US" dirty="0" smtClean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8189" y="5854700"/>
            <a:ext cx="152314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349</Words>
  <Application>Microsoft Macintosh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Lato</vt:lpstr>
      <vt:lpstr>Office Theme</vt:lpstr>
      <vt:lpstr>Redesign stores</vt:lpstr>
      <vt:lpstr>Doel</vt:lpstr>
      <vt:lpstr>Mockup Fase 1</vt:lpstr>
      <vt:lpstr>Mockup Fase 1 - Detail</vt:lpstr>
      <vt:lpstr>Mockup Fase 2</vt:lpstr>
      <vt:lpstr>ARchitectuur</vt:lpstr>
      <vt:lpstr>Fase 1</vt:lpstr>
      <vt:lpstr>Fase 2</vt:lpstr>
      <vt:lpstr>Challenges fase 1</vt:lpstr>
      <vt:lpstr>Challenges fase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Division Workshop</dc:title>
  <dc:creator>Denis Caeyers</dc:creator>
  <cp:lastModifiedBy>Denis Caeyers</cp:lastModifiedBy>
  <cp:revision>45</cp:revision>
  <dcterms:created xsi:type="dcterms:W3CDTF">2016-03-02T08:16:12Z</dcterms:created>
  <dcterms:modified xsi:type="dcterms:W3CDTF">2016-04-22T08:13:50Z</dcterms:modified>
</cp:coreProperties>
</file>