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2" r:id="rId7"/>
    <p:sldId id="264" r:id="rId8"/>
    <p:sldId id="265" r:id="rId9"/>
    <p:sldId id="266" r:id="rId10"/>
    <p:sldId id="267" r:id="rId11"/>
    <p:sldId id="260" r:id="rId12"/>
    <p:sldId id="268" r:id="rId13"/>
    <p:sldId id="270" r:id="rId14"/>
    <p:sldId id="271" r:id="rId15"/>
    <p:sldId id="272" r:id="rId16"/>
    <p:sldId id="269" r:id="rId17"/>
    <p:sldId id="261" r:id="rId1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F1F30-F27E-76C3-1076-6949AFE20ADB}" v="120" dt="2024-09-09T05:07:46.814"/>
    <p1510:client id="{31E7F247-8AC8-918B-1E13-1B2DF08E19E4}" v="41" dt="2024-09-09T04:40:07.685"/>
    <p1510:client id="{324AFB88-7066-02D8-417E-E5B22746B673}" v="65" dt="2024-09-09T05:20:06.496"/>
    <p1510:client id="{6571E882-4771-07F7-2350-E2D6A64FAAA1}" v="62" dt="2024-09-09T04:53:56.845"/>
    <p1510:client id="{7E630134-1867-927F-AD60-8F22CCF57CEA}" v="156" dt="2024-09-09T06:36:30.400"/>
    <p1510:client id="{8829B941-8F96-4792-58E3-F5D1A522B494}" v="73" dt="2024-09-09T04:35:58.590"/>
    <p1510:client id="{9CCFE3F0-8697-4061-A6AB-15ECA8CF2D29}" v="254" dt="2024-09-09T05:37:07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влетьянов Денис Фидаритович" userId="S::1032171130@pfur.ru::df0e85bc-9c06-45f2-95a1-554222cceace" providerId="AD" clId="Web-{7E630134-1867-927F-AD60-8F22CCF57CEA}"/>
    <pc:docChg chg="addSld delSld modSld">
      <pc:chgData name="Давлетьянов Денис Фидаритович" userId="S::1032171130@pfur.ru::df0e85bc-9c06-45f2-95a1-554222cceace" providerId="AD" clId="Web-{7E630134-1867-927F-AD60-8F22CCF57CEA}" dt="2024-09-09T06:36:30.400" v="154"/>
      <pc:docMkLst>
        <pc:docMk/>
      </pc:docMkLst>
      <pc:sldChg chg="addSp delSp modSp">
        <pc:chgData name="Давлетьянов Денис Фидаритович" userId="S::1032171130@pfur.ru::df0e85bc-9c06-45f2-95a1-554222cceace" providerId="AD" clId="Web-{7E630134-1867-927F-AD60-8F22CCF57CEA}" dt="2024-09-09T05:43:04.368" v="3" actId="20577"/>
        <pc:sldMkLst>
          <pc:docMk/>
          <pc:sldMk cId="4262868419" sldId="256"/>
        </pc:sldMkLst>
        <pc:spChg chg="add del mod">
          <ac:chgData name="Давлетьянов Денис Фидаритович" userId="S::1032171130@pfur.ru::df0e85bc-9c06-45f2-95a1-554222cceace" providerId="AD" clId="Web-{7E630134-1867-927F-AD60-8F22CCF57CEA}" dt="2024-09-09T05:43:04.368" v="3" actId="20577"/>
          <ac:spMkLst>
            <pc:docMk/>
            <pc:sldMk cId="4262868419" sldId="256"/>
            <ac:spMk id="2" creationId="{70752FD7-76EF-4EBF-8807-5A08A9C8EA09}"/>
          </ac:spMkLst>
        </pc:spChg>
        <pc:spChg chg="add del mod">
          <ac:chgData name="Давлетьянов Денис Фидаритович" userId="S::1032171130@pfur.ru::df0e85bc-9c06-45f2-95a1-554222cceace" providerId="AD" clId="Web-{7E630134-1867-927F-AD60-8F22CCF57CEA}" dt="2024-09-09T05:38:40.796" v="1"/>
          <ac:spMkLst>
            <pc:docMk/>
            <pc:sldMk cId="4262868419" sldId="256"/>
            <ac:spMk id="5" creationId="{D61FB8C8-CA7F-4241-39A8-530FBC4B7A94}"/>
          </ac:spMkLst>
        </pc:spChg>
      </pc:sldChg>
      <pc:sldChg chg="modSp">
        <pc:chgData name="Давлетьянов Денис Фидаритович" userId="S::1032171130@pfur.ru::df0e85bc-9c06-45f2-95a1-554222cceace" providerId="AD" clId="Web-{7E630134-1867-927F-AD60-8F22CCF57CEA}" dt="2024-09-09T05:43:42.775" v="13" actId="20577"/>
        <pc:sldMkLst>
          <pc:docMk/>
          <pc:sldMk cId="3967560678" sldId="257"/>
        </pc:sldMkLst>
        <pc:spChg chg="mod">
          <ac:chgData name="Давлетьянов Денис Фидаритович" userId="S::1032171130@pfur.ru::df0e85bc-9c06-45f2-95a1-554222cceace" providerId="AD" clId="Web-{7E630134-1867-927F-AD60-8F22CCF57CEA}" dt="2024-09-09T05:43:42.775" v="13" actId="20577"/>
          <ac:spMkLst>
            <pc:docMk/>
            <pc:sldMk cId="3967560678" sldId="257"/>
            <ac:spMk id="3" creationId="{BCEDF0E6-6AFE-7456-1500-EFAF6F51E0CD}"/>
          </ac:spMkLst>
        </pc:spChg>
      </pc:sldChg>
      <pc:sldChg chg="addSp delSp modSp mod setBg">
        <pc:chgData name="Давлетьянов Денис Фидаритович" userId="S::1032171130@pfur.ru::df0e85bc-9c06-45f2-95a1-554222cceace" providerId="AD" clId="Web-{7E630134-1867-927F-AD60-8F22CCF57CEA}" dt="2024-09-09T06:16:58.192" v="86"/>
        <pc:sldMkLst>
          <pc:docMk/>
          <pc:sldMk cId="3407781795" sldId="260"/>
        </pc:sldMkLst>
        <pc:spChg chg="mod">
          <ac:chgData name="Давлетьянов Денис Фидаритович" userId="S::1032171130@pfur.ru::df0e85bc-9c06-45f2-95a1-554222cceace" providerId="AD" clId="Web-{7E630134-1867-927F-AD60-8F22CCF57CEA}" dt="2024-09-09T06:16:58.192" v="86"/>
          <ac:spMkLst>
            <pc:docMk/>
            <pc:sldMk cId="3407781795" sldId="260"/>
            <ac:spMk id="2" creationId="{DDE10341-ADD4-3412-F485-338DEC63175C}"/>
          </ac:spMkLst>
        </pc:spChg>
        <pc:spChg chg="add del mod">
          <ac:chgData name="Давлетьянов Денис Фидаритович" userId="S::1032171130@pfur.ru::df0e85bc-9c06-45f2-95a1-554222cceace" providerId="AD" clId="Web-{7E630134-1867-927F-AD60-8F22CCF57CEA}" dt="2024-09-09T06:15:57.299" v="77"/>
          <ac:spMkLst>
            <pc:docMk/>
            <pc:sldMk cId="3407781795" sldId="260"/>
            <ac:spMk id="4" creationId="{D306AF7A-FC9F-34B0-5CA5-9394F65D230D}"/>
          </ac:spMkLst>
        </pc:spChg>
        <pc:spChg chg="add">
          <ac:chgData name="Давлетьянов Денис Фидаритович" userId="S::1032171130@pfur.ru::df0e85bc-9c06-45f2-95a1-554222cceace" providerId="AD" clId="Web-{7E630134-1867-927F-AD60-8F22CCF57CEA}" dt="2024-09-09T06:16:58.192" v="86"/>
          <ac:spMkLst>
            <pc:docMk/>
            <pc:sldMk cId="3407781795" sldId="260"/>
            <ac:spMk id="38" creationId="{33008093-012F-4D0C-BED4-BEEFF11CA0F3}"/>
          </ac:spMkLst>
        </pc:spChg>
        <pc:spChg chg="add">
          <ac:chgData name="Давлетьянов Денис Фидаритович" userId="S::1032171130@pfur.ru::df0e85bc-9c06-45f2-95a1-554222cceace" providerId="AD" clId="Web-{7E630134-1867-927F-AD60-8F22CCF57CEA}" dt="2024-09-09T06:16:58.192" v="86"/>
          <ac:spMkLst>
            <pc:docMk/>
            <pc:sldMk cId="3407781795" sldId="260"/>
            <ac:spMk id="66" creationId="{88E45477-FC3F-489E-8195-02E95852F62D}"/>
          </ac:spMkLst>
        </pc:spChg>
        <pc:grpChg chg="add">
          <ac:chgData name="Давлетьянов Денис Фидаритович" userId="S::1032171130@pfur.ru::df0e85bc-9c06-45f2-95a1-554222cceace" providerId="AD" clId="Web-{7E630134-1867-927F-AD60-8F22CCF57CEA}" dt="2024-09-09T06:16:58.192" v="86"/>
          <ac:grpSpMkLst>
            <pc:docMk/>
            <pc:sldMk cId="3407781795" sldId="260"/>
            <ac:grpSpMk id="12" creationId="{9A517D76-CE12-47A5-BD95-9A8F05070B27}"/>
          </ac:grpSpMkLst>
        </pc:grpChg>
        <pc:grpChg chg="add">
          <ac:chgData name="Давлетьянов Денис Фидаритович" userId="S::1032171130@pfur.ru::df0e85bc-9c06-45f2-95a1-554222cceace" providerId="AD" clId="Web-{7E630134-1867-927F-AD60-8F22CCF57CEA}" dt="2024-09-09T06:16:58.192" v="86"/>
          <ac:grpSpMkLst>
            <pc:docMk/>
            <pc:sldMk cId="3407781795" sldId="260"/>
            <ac:grpSpMk id="33" creationId="{445D6626-A6F2-4475-922C-BE42D3365F27}"/>
          </ac:grpSpMkLst>
        </pc:grpChg>
        <pc:grpChg chg="add">
          <ac:chgData name="Давлетьянов Денис Фидаритович" userId="S::1032171130@pfur.ru::df0e85bc-9c06-45f2-95a1-554222cceace" providerId="AD" clId="Web-{7E630134-1867-927F-AD60-8F22CCF57CEA}" dt="2024-09-09T06:16:58.192" v="86"/>
          <ac:grpSpMkLst>
            <pc:docMk/>
            <pc:sldMk cId="3407781795" sldId="260"/>
            <ac:grpSpMk id="40" creationId="{13DFFFD4-4F03-42EE-8CC9-6778E314773C}"/>
          </ac:grpSpMkLst>
        </pc:grpChg>
        <pc:grpChg chg="add">
          <ac:chgData name="Давлетьянов Денис Фидаритович" userId="S::1032171130@pfur.ru::df0e85bc-9c06-45f2-95a1-554222cceace" providerId="AD" clId="Web-{7E630134-1867-927F-AD60-8F22CCF57CEA}" dt="2024-09-09T06:16:58.192" v="86"/>
          <ac:grpSpMkLst>
            <pc:docMk/>
            <pc:sldMk cId="3407781795" sldId="260"/>
            <ac:grpSpMk id="61" creationId="{D228103D-FF59-416F-98F7-7B395C02B44B}"/>
          </ac:grpSpMkLst>
        </pc:grpChg>
        <pc:picChg chg="del">
          <ac:chgData name="Давлетьянов Денис Фидаритович" userId="S::1032171130@pfur.ru::df0e85bc-9c06-45f2-95a1-554222cceace" providerId="AD" clId="Web-{7E630134-1867-927F-AD60-8F22CCF57CEA}" dt="2024-09-09T06:15:27.751" v="76"/>
          <ac:picMkLst>
            <pc:docMk/>
            <pc:sldMk cId="3407781795" sldId="260"/>
            <ac:picMk id="5" creationId="{8A2CDE3E-32E8-6175-4D44-59992729739F}"/>
          </ac:picMkLst>
        </pc:picChg>
        <pc:picChg chg="add mod ord">
          <ac:chgData name="Давлетьянов Денис Фидаритович" userId="S::1032171130@pfur.ru::df0e85bc-9c06-45f2-95a1-554222cceace" providerId="AD" clId="Web-{7E630134-1867-927F-AD60-8F22CCF57CEA}" dt="2024-09-09T06:16:58.192" v="86"/>
          <ac:picMkLst>
            <pc:docMk/>
            <pc:sldMk cId="3407781795" sldId="260"/>
            <ac:picMk id="6" creationId="{889B52B5-A6BB-704F-C7F0-F86A13D39917}"/>
          </ac:picMkLst>
        </pc:picChg>
        <pc:picChg chg="add mod">
          <ac:chgData name="Давлетьянов Денис Фидаритович" userId="S::1032171130@pfur.ru::df0e85bc-9c06-45f2-95a1-554222cceace" providerId="AD" clId="Web-{7E630134-1867-927F-AD60-8F22CCF57CEA}" dt="2024-09-09T06:16:58.192" v="86"/>
          <ac:picMkLst>
            <pc:docMk/>
            <pc:sldMk cId="3407781795" sldId="260"/>
            <ac:picMk id="7" creationId="{FB47BC9B-BD10-CE2C-9FCB-4E10C5833873}"/>
          </ac:picMkLst>
        </pc:picChg>
      </pc:sldChg>
      <pc:sldChg chg="modSp">
        <pc:chgData name="Давлетьянов Денис Фидаритович" userId="S::1032171130@pfur.ru::df0e85bc-9c06-45f2-95a1-554222cceace" providerId="AD" clId="Web-{7E630134-1867-927F-AD60-8F22CCF57CEA}" dt="2024-09-09T05:46:16.420" v="35" actId="20577"/>
        <pc:sldMkLst>
          <pc:docMk/>
          <pc:sldMk cId="1049288184" sldId="261"/>
        </pc:sldMkLst>
        <pc:spChg chg="mod">
          <ac:chgData name="Давлетьянов Денис Фидаритович" userId="S::1032171130@pfur.ru::df0e85bc-9c06-45f2-95a1-554222cceace" providerId="AD" clId="Web-{7E630134-1867-927F-AD60-8F22CCF57CEA}" dt="2024-09-09T05:46:16.420" v="35" actId="20577"/>
          <ac:spMkLst>
            <pc:docMk/>
            <pc:sldMk cId="1049288184" sldId="261"/>
            <ac:spMk id="3" creationId="{DFC5B829-2366-38EE-DFD4-A404CBFE0F15}"/>
          </ac:spMkLst>
        </pc:spChg>
      </pc:sldChg>
      <pc:sldChg chg="modSp">
        <pc:chgData name="Давлетьянов Денис Фидаритович" userId="S::1032171130@pfur.ru::df0e85bc-9c06-45f2-95a1-554222cceace" providerId="AD" clId="Web-{7E630134-1867-927F-AD60-8F22CCF57CEA}" dt="2024-09-09T05:45:30.356" v="29" actId="20577"/>
        <pc:sldMkLst>
          <pc:docMk/>
          <pc:sldMk cId="709541677" sldId="262"/>
        </pc:sldMkLst>
        <pc:spChg chg="mod">
          <ac:chgData name="Давлетьянов Денис Фидаритович" userId="S::1032171130@pfur.ru::df0e85bc-9c06-45f2-95a1-554222cceace" providerId="AD" clId="Web-{7E630134-1867-927F-AD60-8F22CCF57CEA}" dt="2024-09-09T05:45:30.356" v="29" actId="20577"/>
          <ac:spMkLst>
            <pc:docMk/>
            <pc:sldMk cId="709541677" sldId="262"/>
            <ac:spMk id="4" creationId="{BBD33084-FCAC-4539-7FA0-10136047AE43}"/>
          </ac:spMkLst>
        </pc:spChg>
      </pc:sldChg>
      <pc:sldChg chg="addSp delSp modSp">
        <pc:chgData name="Давлетьянов Денис Фидаритович" userId="S::1032171130@pfur.ru::df0e85bc-9c06-45f2-95a1-554222cceace" providerId="AD" clId="Web-{7E630134-1867-927F-AD60-8F22CCF57CEA}" dt="2024-09-09T06:09:44.819" v="42" actId="20577"/>
        <pc:sldMkLst>
          <pc:docMk/>
          <pc:sldMk cId="1115267354" sldId="264"/>
        </pc:sldMkLst>
        <pc:spChg chg="mod">
          <ac:chgData name="Давлетьянов Денис Фидаритович" userId="S::1032171130@pfur.ru::df0e85bc-9c06-45f2-95a1-554222cceace" providerId="AD" clId="Web-{7E630134-1867-927F-AD60-8F22CCF57CEA}" dt="2024-09-09T06:09:44.819" v="42" actId="20577"/>
          <ac:spMkLst>
            <pc:docMk/>
            <pc:sldMk cId="1115267354" sldId="264"/>
            <ac:spMk id="2" creationId="{B50C7649-3DD5-E380-2B81-39F86D1354B3}"/>
          </ac:spMkLst>
        </pc:spChg>
        <pc:spChg chg="ord">
          <ac:chgData name="Давлетьянов Денис Фидаритович" userId="S::1032171130@pfur.ru::df0e85bc-9c06-45f2-95a1-554222cceace" providerId="AD" clId="Web-{7E630134-1867-927F-AD60-8F22CCF57CEA}" dt="2024-09-09T06:09:02.286" v="39"/>
          <ac:spMkLst>
            <pc:docMk/>
            <pc:sldMk cId="1115267354" sldId="264"/>
            <ac:spMk id="3" creationId="{4B506256-2CB2-A2C5-21D9-633221CD87EF}"/>
          </ac:spMkLst>
        </pc:spChg>
        <pc:spChg chg="del">
          <ac:chgData name="Давлетьянов Денис Фидаритович" userId="S::1032171130@pfur.ru::df0e85bc-9c06-45f2-95a1-554222cceace" providerId="AD" clId="Web-{7E630134-1867-927F-AD60-8F22CCF57CEA}" dt="2024-09-09T06:09:02.286" v="39"/>
          <ac:spMkLst>
            <pc:docMk/>
            <pc:sldMk cId="1115267354" sldId="264"/>
            <ac:spMk id="40" creationId="{48CAE4AE-A9DF-45AF-9A9C-1712BC63418E}"/>
          </ac:spMkLst>
        </pc:spChg>
        <pc:spChg chg="del">
          <ac:chgData name="Давлетьянов Денис Фидаритович" userId="S::1032171130@pfur.ru::df0e85bc-9c06-45f2-95a1-554222cceace" providerId="AD" clId="Web-{7E630134-1867-927F-AD60-8F22CCF57CEA}" dt="2024-09-09T06:09:02.286" v="39"/>
          <ac:spMkLst>
            <pc:docMk/>
            <pc:sldMk cId="1115267354" sldId="264"/>
            <ac:spMk id="65" creationId="{E972DE0D-2E53-4159-ABD3-C601524262C2}"/>
          </ac:spMkLst>
        </pc:spChg>
        <pc:spChg chg="add">
          <ac:chgData name="Давлетьянов Денис Фидаритович" userId="S::1032171130@pfur.ru::df0e85bc-9c06-45f2-95a1-554222cceace" providerId="AD" clId="Web-{7E630134-1867-927F-AD60-8F22CCF57CEA}" dt="2024-09-09T06:09:02.286" v="39"/>
          <ac:spMkLst>
            <pc:docMk/>
            <pc:sldMk cId="1115267354" sldId="264"/>
            <ac:spMk id="70" creationId="{48CAE4AE-A9DF-45AF-9A9C-1712BC63418E}"/>
          </ac:spMkLst>
        </pc:spChg>
        <pc:spChg chg="add">
          <ac:chgData name="Давлетьянов Денис Фидаритович" userId="S::1032171130@pfur.ru::df0e85bc-9c06-45f2-95a1-554222cceace" providerId="AD" clId="Web-{7E630134-1867-927F-AD60-8F22CCF57CEA}" dt="2024-09-09T06:09:02.286" v="39"/>
          <ac:spMkLst>
            <pc:docMk/>
            <pc:sldMk cId="1115267354" sldId="264"/>
            <ac:spMk id="95" creationId="{E972DE0D-2E53-4159-ABD3-C601524262C2}"/>
          </ac:spMkLst>
        </pc:spChg>
        <pc:grpChg chg="del">
          <ac:chgData name="Давлетьянов Денис Фидаритович" userId="S::1032171130@pfur.ru::df0e85bc-9c06-45f2-95a1-554222cceace" providerId="AD" clId="Web-{7E630134-1867-927F-AD60-8F22CCF57CEA}" dt="2024-09-09T06:09:02.286" v="39"/>
          <ac:grpSpMkLst>
            <pc:docMk/>
            <pc:sldMk cId="1115267354" sldId="264"/>
            <ac:grpSpMk id="42" creationId="{6C272060-BC98-4C91-A58F-4DFEC566CF7F}"/>
          </ac:grpSpMkLst>
        </pc:grpChg>
        <pc:grpChg chg="add">
          <ac:chgData name="Давлетьянов Денис Фидаритович" userId="S::1032171130@pfur.ru::df0e85bc-9c06-45f2-95a1-554222cceace" providerId="AD" clId="Web-{7E630134-1867-927F-AD60-8F22CCF57CEA}" dt="2024-09-09T06:09:02.286" v="39"/>
          <ac:grpSpMkLst>
            <pc:docMk/>
            <pc:sldMk cId="1115267354" sldId="264"/>
            <ac:grpSpMk id="72" creationId="{6C272060-BC98-4C91-A58F-4DFEC566CF7F}"/>
          </ac:grpSpMkLst>
        </pc:grpChg>
        <pc:picChg chg="add mod">
          <ac:chgData name="Давлетьянов Денис Фидаритович" userId="S::1032171130@pfur.ru::df0e85bc-9c06-45f2-95a1-554222cceace" providerId="AD" clId="Web-{7E630134-1867-927F-AD60-8F22CCF57CEA}" dt="2024-09-09T06:09:02.286" v="39"/>
          <ac:picMkLst>
            <pc:docMk/>
            <pc:sldMk cId="1115267354" sldId="264"/>
            <ac:picMk id="4" creationId="{0986A739-C74C-A624-6733-CB403F2574F0}"/>
          </ac:picMkLst>
        </pc:picChg>
        <pc:picChg chg="del">
          <ac:chgData name="Давлетьянов Денис Фидаритович" userId="S::1032171130@pfur.ru::df0e85bc-9c06-45f2-95a1-554222cceace" providerId="AD" clId="Web-{7E630134-1867-927F-AD60-8F22CCF57CEA}" dt="2024-09-09T06:08:50.911" v="36"/>
          <ac:picMkLst>
            <pc:docMk/>
            <pc:sldMk cId="1115267354" sldId="264"/>
            <ac:picMk id="5" creationId="{47583782-4C62-BAD1-CF05-04688CC3A944}"/>
          </ac:picMkLst>
        </pc:picChg>
      </pc:sldChg>
      <pc:sldChg chg="addSp delSp modSp">
        <pc:chgData name="Давлетьянов Денис Фидаритович" userId="S::1032171130@pfur.ru::df0e85bc-9c06-45f2-95a1-554222cceace" providerId="AD" clId="Web-{7E630134-1867-927F-AD60-8F22CCF57CEA}" dt="2024-09-09T06:12:02.776" v="56" actId="20577"/>
        <pc:sldMkLst>
          <pc:docMk/>
          <pc:sldMk cId="2524063040" sldId="265"/>
        </pc:sldMkLst>
        <pc:spChg chg="mod">
          <ac:chgData name="Давлетьянов Денис Фидаритович" userId="S::1032171130@pfur.ru::df0e85bc-9c06-45f2-95a1-554222cceace" providerId="AD" clId="Web-{7E630134-1867-927F-AD60-8F22CCF57CEA}" dt="2024-09-09T06:12:02.776" v="56" actId="20577"/>
          <ac:spMkLst>
            <pc:docMk/>
            <pc:sldMk cId="2524063040" sldId="265"/>
            <ac:spMk id="2" creationId="{A9FB6EBF-8D12-49BA-09B5-E799BB5CDBC0}"/>
          </ac:spMkLst>
        </pc:spChg>
        <pc:spChg chg="mod ord">
          <ac:chgData name="Давлетьянов Денис Фидаритович" userId="S::1032171130@pfur.ru::df0e85bc-9c06-45f2-95a1-554222cceace" providerId="AD" clId="Web-{7E630134-1867-927F-AD60-8F22CCF57CEA}" dt="2024-09-09T06:11:04.102" v="49" actId="20577"/>
          <ac:spMkLst>
            <pc:docMk/>
            <pc:sldMk cId="2524063040" sldId="265"/>
            <ac:spMk id="8" creationId="{05D49968-735F-D2FA-3D35-078F89615E7D}"/>
          </ac:spMkLst>
        </pc:spChg>
        <pc:spChg chg="del">
          <ac:chgData name="Давлетьянов Денис Фидаритович" userId="S::1032171130@pfur.ru::df0e85bc-9c06-45f2-95a1-554222cceace" providerId="AD" clId="Web-{7E630134-1867-927F-AD60-8F22CCF57CEA}" dt="2024-09-09T06:10:56.665" v="46"/>
          <ac:spMkLst>
            <pc:docMk/>
            <pc:sldMk cId="2524063040" sldId="265"/>
            <ac:spMk id="11" creationId="{48CAE4AE-A9DF-45AF-9A9C-1712BC63418E}"/>
          </ac:spMkLst>
        </pc:spChg>
        <pc:spChg chg="del">
          <ac:chgData name="Давлетьянов Денис Фидаритович" userId="S::1032171130@pfur.ru::df0e85bc-9c06-45f2-95a1-554222cceace" providerId="AD" clId="Web-{7E630134-1867-927F-AD60-8F22CCF57CEA}" dt="2024-09-09T06:10:56.665" v="46"/>
          <ac:spMkLst>
            <pc:docMk/>
            <pc:sldMk cId="2524063040" sldId="265"/>
            <ac:spMk id="36" creationId="{E972DE0D-2E53-4159-ABD3-C601524262C2}"/>
          </ac:spMkLst>
        </pc:spChg>
        <pc:spChg chg="add">
          <ac:chgData name="Давлетьянов Денис Фидаритович" userId="S::1032171130@pfur.ru::df0e85bc-9c06-45f2-95a1-554222cceace" providerId="AD" clId="Web-{7E630134-1867-927F-AD60-8F22CCF57CEA}" dt="2024-09-09T06:10:56.665" v="46"/>
          <ac:spMkLst>
            <pc:docMk/>
            <pc:sldMk cId="2524063040" sldId="265"/>
            <ac:spMk id="41" creationId="{7CC9829A-26F6-4595-8608-1A9F57DA7504}"/>
          </ac:spMkLst>
        </pc:spChg>
        <pc:grpChg chg="del">
          <ac:chgData name="Давлетьянов Денис Фидаритович" userId="S::1032171130@pfur.ru::df0e85bc-9c06-45f2-95a1-554222cceace" providerId="AD" clId="Web-{7E630134-1867-927F-AD60-8F22CCF57CEA}" dt="2024-09-09T06:10:56.665" v="46"/>
          <ac:grpSpMkLst>
            <pc:docMk/>
            <pc:sldMk cId="2524063040" sldId="265"/>
            <ac:grpSpMk id="13" creationId="{6C272060-BC98-4C91-A58F-4DFEC566CF7F}"/>
          </ac:grpSpMkLst>
        </pc:grpChg>
        <pc:grpChg chg="add">
          <ac:chgData name="Давлетьянов Денис Фидаритович" userId="S::1032171130@pfur.ru::df0e85bc-9c06-45f2-95a1-554222cceace" providerId="AD" clId="Web-{7E630134-1867-927F-AD60-8F22CCF57CEA}" dt="2024-09-09T06:10:56.665" v="46"/>
          <ac:grpSpMkLst>
            <pc:docMk/>
            <pc:sldMk cId="2524063040" sldId="265"/>
            <ac:grpSpMk id="43" creationId="{75343792-FB15-4868-8582-6FB07FD06552}"/>
          </ac:grpSpMkLst>
        </pc:grpChg>
        <pc:grpChg chg="add">
          <ac:chgData name="Давлетьянов Денис Фидаритович" userId="S::1032171130@pfur.ru::df0e85bc-9c06-45f2-95a1-554222cceace" providerId="AD" clId="Web-{7E630134-1867-927F-AD60-8F22CCF57CEA}" dt="2024-09-09T06:10:56.665" v="46"/>
          <ac:grpSpMkLst>
            <pc:docMk/>
            <pc:sldMk cId="2524063040" sldId="265"/>
            <ac:grpSpMk id="66" creationId="{F594A2EF-2FF2-48A2-91C9-02790030750B}"/>
          </ac:grpSpMkLst>
        </pc:grpChg>
        <pc:picChg chg="add mod">
          <ac:chgData name="Давлетьянов Денис Фидаритович" userId="S::1032171130@pfur.ru::df0e85bc-9c06-45f2-95a1-554222cceace" providerId="AD" clId="Web-{7E630134-1867-927F-AD60-8F22CCF57CEA}" dt="2024-09-09T06:10:56.665" v="46"/>
          <ac:picMkLst>
            <pc:docMk/>
            <pc:sldMk cId="2524063040" sldId="265"/>
            <ac:picMk id="3" creationId="{DB011D21-A478-F1DA-954A-0A9F7152E0AF}"/>
          </ac:picMkLst>
        </pc:picChg>
        <pc:picChg chg="del">
          <ac:chgData name="Давлетьянов Денис Фидаритович" userId="S::1032171130@pfur.ru::df0e85bc-9c06-45f2-95a1-554222cceace" providerId="AD" clId="Web-{7E630134-1867-927F-AD60-8F22CCF57CEA}" dt="2024-09-09T06:10:18.867" v="43"/>
          <ac:picMkLst>
            <pc:docMk/>
            <pc:sldMk cId="2524063040" sldId="265"/>
            <ac:picMk id="5" creationId="{356784A0-CAFF-2E7E-88E0-7FF2E69C7DE5}"/>
          </ac:picMkLst>
        </pc:picChg>
      </pc:sldChg>
      <pc:sldChg chg="addSp delSp modSp">
        <pc:chgData name="Давлетьянов Денис Фидаритович" userId="S::1032171130@pfur.ru::df0e85bc-9c06-45f2-95a1-554222cceace" providerId="AD" clId="Web-{7E630134-1867-927F-AD60-8F22CCF57CEA}" dt="2024-09-09T06:12:58.606" v="64" actId="20577"/>
        <pc:sldMkLst>
          <pc:docMk/>
          <pc:sldMk cId="2042855255" sldId="266"/>
        </pc:sldMkLst>
        <pc:spChg chg="mod">
          <ac:chgData name="Давлетьянов Денис Фидаритович" userId="S::1032171130@pfur.ru::df0e85bc-9c06-45f2-95a1-554222cceace" providerId="AD" clId="Web-{7E630134-1867-927F-AD60-8F22CCF57CEA}" dt="2024-09-09T06:12:58.606" v="64" actId="20577"/>
          <ac:spMkLst>
            <pc:docMk/>
            <pc:sldMk cId="2042855255" sldId="266"/>
            <ac:spMk id="99" creationId="{787DDDF7-E3C1-E507-D88C-EC4331826704}"/>
          </ac:spMkLst>
        </pc:spChg>
        <pc:picChg chg="add mod">
          <ac:chgData name="Давлетьянов Денис Фидаритович" userId="S::1032171130@pfur.ru::df0e85bc-9c06-45f2-95a1-554222cceace" providerId="AD" clId="Web-{7E630134-1867-927F-AD60-8F22CCF57CEA}" dt="2024-09-09T06:12:09.792" v="59" actId="1076"/>
          <ac:picMkLst>
            <pc:docMk/>
            <pc:sldMk cId="2042855255" sldId="266"/>
            <ac:picMk id="2" creationId="{39413B8F-11AD-FD72-2CC1-AE43D81F6180}"/>
          </ac:picMkLst>
        </pc:picChg>
        <pc:picChg chg="del">
          <ac:chgData name="Давлетьянов Денис Фидаритович" userId="S::1032171130@pfur.ru::df0e85bc-9c06-45f2-95a1-554222cceace" providerId="AD" clId="Web-{7E630134-1867-927F-AD60-8F22CCF57CEA}" dt="2024-09-09T06:12:06.229" v="57"/>
          <ac:picMkLst>
            <pc:docMk/>
            <pc:sldMk cId="2042855255" sldId="266"/>
            <ac:picMk id="5" creationId="{4C45F327-8CB6-38D6-CC3D-F76B4CDF1E80}"/>
          </ac:picMkLst>
        </pc:picChg>
      </pc:sldChg>
      <pc:sldChg chg="addSp delSp modSp">
        <pc:chgData name="Давлетьянов Денис Фидаритович" userId="S::1032171130@pfur.ru::df0e85bc-9c06-45f2-95a1-554222cceace" providerId="AD" clId="Web-{7E630134-1867-927F-AD60-8F22CCF57CEA}" dt="2024-09-09T06:14:56.235" v="75"/>
        <pc:sldMkLst>
          <pc:docMk/>
          <pc:sldMk cId="3489887719" sldId="267"/>
        </pc:sldMkLst>
        <pc:spChg chg="mod">
          <ac:chgData name="Давлетьянов Денис Фидаритович" userId="S::1032171130@pfur.ru::df0e85bc-9c06-45f2-95a1-554222cceace" providerId="AD" clId="Web-{7E630134-1867-927F-AD60-8F22CCF57CEA}" dt="2024-09-09T06:14:38.375" v="73" actId="20577"/>
          <ac:spMkLst>
            <pc:docMk/>
            <pc:sldMk cId="3489887719" sldId="267"/>
            <ac:spMk id="2" creationId="{0FA73108-94FE-AA1A-F0CC-AF7D40D17E95}"/>
          </ac:spMkLst>
        </pc:spChg>
        <pc:spChg chg="add del mod">
          <ac:chgData name="Давлетьянов Денис Фидаритович" userId="S::1032171130@pfur.ru::df0e85bc-9c06-45f2-95a1-554222cceace" providerId="AD" clId="Web-{7E630134-1867-927F-AD60-8F22CCF57CEA}" dt="2024-09-09T06:14:56.235" v="75"/>
          <ac:spMkLst>
            <pc:docMk/>
            <pc:sldMk cId="3489887719" sldId="267"/>
            <ac:spMk id="5" creationId="{41951C12-34F7-F436-70F8-CA776450322E}"/>
          </ac:spMkLst>
        </pc:spChg>
        <pc:picChg chg="del">
          <ac:chgData name="Давлетьянов Денис Фидаритович" userId="S::1032171130@pfur.ru::df0e85bc-9c06-45f2-95a1-554222cceace" providerId="AD" clId="Web-{7E630134-1867-927F-AD60-8F22CCF57CEA}" dt="2024-09-09T06:14:39.609" v="74"/>
          <ac:picMkLst>
            <pc:docMk/>
            <pc:sldMk cId="3489887719" sldId="267"/>
            <ac:picMk id="4" creationId="{DAAF3C41-1941-86EC-95FA-3CA04CD5C1AC}"/>
          </ac:picMkLst>
        </pc:picChg>
        <pc:picChg chg="add mod ord">
          <ac:chgData name="Давлетьянов Денис Фидаритович" userId="S::1032171130@pfur.ru::df0e85bc-9c06-45f2-95a1-554222cceace" providerId="AD" clId="Web-{7E630134-1867-927F-AD60-8F22CCF57CEA}" dt="2024-09-09T06:14:56.235" v="75"/>
          <ac:picMkLst>
            <pc:docMk/>
            <pc:sldMk cId="3489887719" sldId="267"/>
            <ac:picMk id="6" creationId="{2938403E-F470-3B9F-C3E5-BA483ECCC02B}"/>
          </ac:picMkLst>
        </pc:picChg>
      </pc:sldChg>
      <pc:sldChg chg="addSp delSp modSp mod setBg">
        <pc:chgData name="Давлетьянов Денис Фидаритович" userId="S::1032171130@pfur.ru::df0e85bc-9c06-45f2-95a1-554222cceace" providerId="AD" clId="Web-{7E630134-1867-927F-AD60-8F22CCF57CEA}" dt="2024-09-09T06:20:26.808" v="101"/>
        <pc:sldMkLst>
          <pc:docMk/>
          <pc:sldMk cId="992128661" sldId="268"/>
        </pc:sldMkLst>
        <pc:spChg chg="add del mod">
          <ac:chgData name="Давлетьянов Денис Фидаритович" userId="S::1032171130@pfur.ru::df0e85bc-9c06-45f2-95a1-554222cceace" providerId="AD" clId="Web-{7E630134-1867-927F-AD60-8F22CCF57CEA}" dt="2024-09-09T06:19:07.555" v="92"/>
          <ac:spMkLst>
            <pc:docMk/>
            <pc:sldMk cId="992128661" sldId="268"/>
            <ac:spMk id="2" creationId="{F697C025-43F2-576A-332E-CC80B51C1D49}"/>
          </ac:spMkLst>
        </pc:spChg>
        <pc:spChg chg="del">
          <ac:chgData name="Давлетьянов Денис Фидаритович" userId="S::1032171130@pfur.ru::df0e85bc-9c06-45f2-95a1-554222cceace" providerId="AD" clId="Web-{7E630134-1867-927F-AD60-8F22CCF57CEA}" dt="2024-09-09T06:18:49.148" v="87"/>
          <ac:spMkLst>
            <pc:docMk/>
            <pc:sldMk cId="992128661" sldId="268"/>
            <ac:spMk id="9" creationId="{53BB5D57-6178-4F62-B472-0312F6D95A85}"/>
          </ac:spMkLst>
        </pc:spChg>
        <pc:spChg chg="add mod ord">
          <ac:chgData name="Давлетьянов Денис Фидаритович" userId="S::1032171130@pfur.ru::df0e85bc-9c06-45f2-95a1-554222cceace" providerId="AD" clId="Web-{7E630134-1867-927F-AD60-8F22CCF57CEA}" dt="2024-09-09T06:20:26.808" v="101"/>
          <ac:spMkLst>
            <pc:docMk/>
            <pc:sldMk cId="992128661" sldId="268"/>
            <ac:spMk id="36" creationId="{F8264180-531F-318E-05B9-EC441806DE24}"/>
          </ac:spMkLst>
        </pc:spChg>
        <pc:spChg chg="add del">
          <ac:chgData name="Давлетьянов Денис Фидаритович" userId="S::1032171130@pfur.ru::df0e85bc-9c06-45f2-95a1-554222cceace" providerId="AD" clId="Web-{7E630134-1867-927F-AD60-8F22CCF57CEA}" dt="2024-09-09T06:20:26.808" v="101"/>
          <ac:spMkLst>
            <pc:docMk/>
            <pc:sldMk cId="992128661" sldId="268"/>
            <ac:spMk id="39" creationId="{A3BAF07C-C39E-42EB-BB22-8D46691D9735}"/>
          </ac:spMkLst>
        </pc:spChg>
        <pc:spChg chg="add del">
          <ac:chgData name="Давлетьянов Денис Фидаритович" userId="S::1032171130@pfur.ru::df0e85bc-9c06-45f2-95a1-554222cceace" providerId="AD" clId="Web-{7E630134-1867-927F-AD60-8F22CCF57CEA}" dt="2024-09-09T06:20:26.808" v="101"/>
          <ac:spMkLst>
            <pc:docMk/>
            <pc:sldMk cId="992128661" sldId="268"/>
            <ac:spMk id="62" creationId="{44C110BA-81E8-4247-853A-5F2B93E92E46}"/>
          </ac:spMkLst>
        </pc:spChg>
        <pc:spChg chg="add">
          <ac:chgData name="Давлетьянов Денис Фидаритович" userId="S::1032171130@pfur.ru::df0e85bc-9c06-45f2-95a1-554222cceace" providerId="AD" clId="Web-{7E630134-1867-927F-AD60-8F22CCF57CEA}" dt="2024-09-09T06:20:26.808" v="101"/>
          <ac:spMkLst>
            <pc:docMk/>
            <pc:sldMk cId="992128661" sldId="268"/>
            <ac:spMk id="67" creationId="{A3BAF07C-C39E-42EB-BB22-8D46691D9735}"/>
          </ac:spMkLst>
        </pc:spChg>
        <pc:spChg chg="add">
          <ac:chgData name="Давлетьянов Денис Фидаритович" userId="S::1032171130@pfur.ru::df0e85bc-9c06-45f2-95a1-554222cceace" providerId="AD" clId="Web-{7E630134-1867-927F-AD60-8F22CCF57CEA}" dt="2024-09-09T06:20:26.808" v="101"/>
          <ac:spMkLst>
            <pc:docMk/>
            <pc:sldMk cId="992128661" sldId="268"/>
            <ac:spMk id="90" creationId="{44C110BA-81E8-4247-853A-5F2B93E92E46}"/>
          </ac:spMkLst>
        </pc:spChg>
        <pc:grpChg chg="del">
          <ac:chgData name="Давлетьянов Денис Фидаритович" userId="S::1032171130@pfur.ru::df0e85bc-9c06-45f2-95a1-554222cceace" providerId="AD" clId="Web-{7E630134-1867-927F-AD60-8F22CCF57CEA}" dt="2024-09-09T06:18:49.148" v="87"/>
          <ac:grpSpMkLst>
            <pc:docMk/>
            <pc:sldMk cId="992128661" sldId="268"/>
            <ac:grpSpMk id="11" creationId="{4800B320-C486-4967-AFB8-58E3EBDA9EF5}"/>
          </ac:grpSpMkLst>
        </pc:grpChg>
        <pc:grpChg chg="add del">
          <ac:chgData name="Давлетьянов Денис Фидаритович" userId="S::1032171130@pfur.ru::df0e85bc-9c06-45f2-95a1-554222cceace" providerId="AD" clId="Web-{7E630134-1867-927F-AD60-8F22CCF57CEA}" dt="2024-09-09T06:20:26.808" v="101"/>
          <ac:grpSpMkLst>
            <pc:docMk/>
            <pc:sldMk cId="992128661" sldId="268"/>
            <ac:grpSpMk id="41" creationId="{D8E9CF54-0466-4261-9E62-0249E60E1886}"/>
          </ac:grpSpMkLst>
        </pc:grpChg>
        <pc:grpChg chg="add">
          <ac:chgData name="Давлетьянов Денис Фидаритович" userId="S::1032171130@pfur.ru::df0e85bc-9c06-45f2-95a1-554222cceace" providerId="AD" clId="Web-{7E630134-1867-927F-AD60-8F22CCF57CEA}" dt="2024-09-09T06:20:26.808" v="101"/>
          <ac:grpSpMkLst>
            <pc:docMk/>
            <pc:sldMk cId="992128661" sldId="268"/>
            <ac:grpSpMk id="69" creationId="{D8E9CF54-0466-4261-9E62-0249E60E1886}"/>
          </ac:grpSpMkLst>
        </pc:grpChg>
        <pc:picChg chg="add mod">
          <ac:chgData name="Давлетьянов Денис Фидаритович" userId="S::1032171130@pfur.ru::df0e85bc-9c06-45f2-95a1-554222cceace" providerId="AD" clId="Web-{7E630134-1867-927F-AD60-8F22CCF57CEA}" dt="2024-09-09T06:20:26.808" v="101"/>
          <ac:picMkLst>
            <pc:docMk/>
            <pc:sldMk cId="992128661" sldId="268"/>
            <ac:picMk id="3" creationId="{F29CCB5F-18B2-0F15-BB6A-79A51F3371A0}"/>
          </ac:picMkLst>
        </pc:picChg>
        <pc:picChg chg="add del mod">
          <ac:chgData name="Давлетьянов Денис Фидаритович" userId="S::1032171130@pfur.ru::df0e85bc-9c06-45f2-95a1-554222cceace" providerId="AD" clId="Web-{7E630134-1867-927F-AD60-8F22CCF57CEA}" dt="2024-09-09T06:20:16.135" v="98"/>
          <ac:picMkLst>
            <pc:docMk/>
            <pc:sldMk cId="992128661" sldId="268"/>
            <ac:picMk id="4" creationId="{6EF36022-E37C-8618-B7BF-71192AE08F92}"/>
          </ac:picMkLst>
        </pc:picChg>
      </pc:sldChg>
      <pc:sldChg chg="modSp">
        <pc:chgData name="Давлетьянов Денис Фидаритович" userId="S::1032171130@pfur.ru::df0e85bc-9c06-45f2-95a1-554222cceace" providerId="AD" clId="Web-{7E630134-1867-927F-AD60-8F22CCF57CEA}" dt="2024-09-09T05:45:45.591" v="32" actId="20577"/>
        <pc:sldMkLst>
          <pc:docMk/>
          <pc:sldMk cId="966611729" sldId="269"/>
        </pc:sldMkLst>
        <pc:spChg chg="mod">
          <ac:chgData name="Давлетьянов Денис Фидаритович" userId="S::1032171130@pfur.ru::df0e85bc-9c06-45f2-95a1-554222cceace" providerId="AD" clId="Web-{7E630134-1867-927F-AD60-8F22CCF57CEA}" dt="2024-09-09T05:45:45.591" v="32" actId="20577"/>
          <ac:spMkLst>
            <pc:docMk/>
            <pc:sldMk cId="966611729" sldId="269"/>
            <ac:spMk id="3" creationId="{BDC103FF-25D2-DC65-076F-687DEECAFD73}"/>
          </ac:spMkLst>
        </pc:spChg>
      </pc:sldChg>
      <pc:sldChg chg="addSp delSp modSp">
        <pc:chgData name="Давлетьянов Денис Фидаритович" userId="S::1032171130@pfur.ru::df0e85bc-9c06-45f2-95a1-554222cceace" providerId="AD" clId="Web-{7E630134-1867-927F-AD60-8F22CCF57CEA}" dt="2024-09-09T06:23:18.266" v="119" actId="20577"/>
        <pc:sldMkLst>
          <pc:docMk/>
          <pc:sldMk cId="1725066662" sldId="270"/>
        </pc:sldMkLst>
        <pc:spChg chg="mod ord">
          <ac:chgData name="Давлетьянов Денис Фидаритович" userId="S::1032171130@pfur.ru::df0e85bc-9c06-45f2-95a1-554222cceace" providerId="AD" clId="Web-{7E630134-1867-927F-AD60-8F22CCF57CEA}" dt="2024-09-09T06:23:18.266" v="119" actId="20577"/>
          <ac:spMkLst>
            <pc:docMk/>
            <pc:sldMk cId="1725066662" sldId="270"/>
            <ac:spMk id="3" creationId="{29158482-EB48-5435-2A08-9C77A742A931}"/>
          </ac:spMkLst>
        </pc:spChg>
        <pc:spChg chg="del">
          <ac:chgData name="Давлетьянов Денис Фидаритович" userId="S::1032171130@pfur.ru::df0e85bc-9c06-45f2-95a1-554222cceace" providerId="AD" clId="Web-{7E630134-1867-927F-AD60-8F22CCF57CEA}" dt="2024-09-09T06:22:46.499" v="115"/>
          <ac:spMkLst>
            <pc:docMk/>
            <pc:sldMk cId="1725066662" sldId="270"/>
            <ac:spMk id="9" creationId="{828D1E49-2A21-4A83-A0E0-FB1597B4B2ED}"/>
          </ac:spMkLst>
        </pc:spChg>
        <pc:spChg chg="del">
          <ac:chgData name="Давлетьянов Денис Фидаритович" userId="S::1032171130@pfur.ru::df0e85bc-9c06-45f2-95a1-554222cceace" providerId="AD" clId="Web-{7E630134-1867-927F-AD60-8F22CCF57CEA}" dt="2024-09-09T06:22:46.499" v="115"/>
          <ac:spMkLst>
            <pc:docMk/>
            <pc:sldMk cId="1725066662" sldId="270"/>
            <ac:spMk id="34" creationId="{E972DE0D-2E53-4159-ABD3-C601524262C2}"/>
          </ac:spMkLst>
        </pc:spChg>
        <pc:spChg chg="add">
          <ac:chgData name="Давлетьянов Денис Фидаритович" userId="S::1032171130@pfur.ru::df0e85bc-9c06-45f2-95a1-554222cceace" providerId="AD" clId="Web-{7E630134-1867-927F-AD60-8F22CCF57CEA}" dt="2024-09-09T06:22:46.499" v="115"/>
          <ac:spMkLst>
            <pc:docMk/>
            <pc:sldMk cId="1725066662" sldId="270"/>
            <ac:spMk id="39" creationId="{828D1E49-2A21-4A83-A0E0-FB1597B4B2ED}"/>
          </ac:spMkLst>
        </pc:spChg>
        <pc:spChg chg="add">
          <ac:chgData name="Давлетьянов Денис Фидаритович" userId="S::1032171130@pfur.ru::df0e85bc-9c06-45f2-95a1-554222cceace" providerId="AD" clId="Web-{7E630134-1867-927F-AD60-8F22CCF57CEA}" dt="2024-09-09T06:22:46.499" v="115"/>
          <ac:spMkLst>
            <pc:docMk/>
            <pc:sldMk cId="1725066662" sldId="270"/>
            <ac:spMk id="64" creationId="{E972DE0D-2E53-4159-ABD3-C601524262C2}"/>
          </ac:spMkLst>
        </pc:spChg>
        <pc:grpChg chg="del">
          <ac:chgData name="Давлетьянов Денис Фидаритович" userId="S::1032171130@pfur.ru::df0e85bc-9c06-45f2-95a1-554222cceace" providerId="AD" clId="Web-{7E630134-1867-927F-AD60-8F22CCF57CEA}" dt="2024-09-09T06:22:46.499" v="115"/>
          <ac:grpSpMkLst>
            <pc:docMk/>
            <pc:sldMk cId="1725066662" sldId="270"/>
            <ac:grpSpMk id="11" creationId="{088B852E-5494-418B-A833-75CF016A9E20}"/>
          </ac:grpSpMkLst>
        </pc:grpChg>
        <pc:grpChg chg="add">
          <ac:chgData name="Давлетьянов Денис Фидаритович" userId="S::1032171130@pfur.ru::df0e85bc-9c06-45f2-95a1-554222cceace" providerId="AD" clId="Web-{7E630134-1867-927F-AD60-8F22CCF57CEA}" dt="2024-09-09T06:22:46.499" v="115"/>
          <ac:grpSpMkLst>
            <pc:docMk/>
            <pc:sldMk cId="1725066662" sldId="270"/>
            <ac:grpSpMk id="41" creationId="{088B852E-5494-418B-A833-75CF016A9E20}"/>
          </ac:grpSpMkLst>
        </pc:grpChg>
        <pc:picChg chg="add mod">
          <ac:chgData name="Давлетьянов Денис Фидаритович" userId="S::1032171130@pfur.ru::df0e85bc-9c06-45f2-95a1-554222cceace" providerId="AD" clId="Web-{7E630134-1867-927F-AD60-8F22CCF57CEA}" dt="2024-09-09T06:22:46.499" v="115"/>
          <ac:picMkLst>
            <pc:docMk/>
            <pc:sldMk cId="1725066662" sldId="270"/>
            <ac:picMk id="2" creationId="{F672EF19-7C2C-5B8A-0B87-9FC083230CB9}"/>
          </ac:picMkLst>
        </pc:picChg>
        <pc:picChg chg="del">
          <ac:chgData name="Давлетьянов Денис Фидаритович" userId="S::1032171130@pfur.ru::df0e85bc-9c06-45f2-95a1-554222cceace" providerId="AD" clId="Web-{7E630134-1867-927F-AD60-8F22CCF57CEA}" dt="2024-09-09T06:22:39.484" v="112"/>
          <ac:picMkLst>
            <pc:docMk/>
            <pc:sldMk cId="1725066662" sldId="270"/>
            <ac:picMk id="4" creationId="{8879D24D-1553-83DE-7FCC-A8EC67DCFE36}"/>
          </ac:picMkLst>
        </pc:picChg>
      </pc:sldChg>
      <pc:sldChg chg="addSp delSp modSp new">
        <pc:chgData name="Давлетьянов Денис Фидаритович" userId="S::1032171130@pfur.ru::df0e85bc-9c06-45f2-95a1-554222cceace" providerId="AD" clId="Web-{7E630134-1867-927F-AD60-8F22CCF57CEA}" dt="2024-09-09T06:27:07.711" v="136" actId="20577"/>
        <pc:sldMkLst>
          <pc:docMk/>
          <pc:sldMk cId="718743529" sldId="271"/>
        </pc:sldMkLst>
        <pc:spChg chg="mod">
          <ac:chgData name="Давлетьянов Денис Фидаритович" userId="S::1032171130@pfur.ru::df0e85bc-9c06-45f2-95a1-554222cceace" providerId="AD" clId="Web-{7E630134-1867-927F-AD60-8F22CCF57CEA}" dt="2024-09-09T06:27:07.711" v="136" actId="20577"/>
          <ac:spMkLst>
            <pc:docMk/>
            <pc:sldMk cId="718743529" sldId="271"/>
            <ac:spMk id="2" creationId="{9EA81327-37DC-E5D2-FCA4-6BCAEAE59674}"/>
          </ac:spMkLst>
        </pc:spChg>
        <pc:spChg chg="del">
          <ac:chgData name="Давлетьянов Денис Фидаритович" userId="S::1032171130@pfur.ru::df0e85bc-9c06-45f2-95a1-554222cceace" providerId="AD" clId="Web-{7E630134-1867-927F-AD60-8F22CCF57CEA}" dt="2024-09-09T06:24:25.034" v="121"/>
          <ac:spMkLst>
            <pc:docMk/>
            <pc:sldMk cId="718743529" sldId="271"/>
            <ac:spMk id="3" creationId="{84C5277E-6845-333E-9BED-52158E0DCCED}"/>
          </ac:spMkLst>
        </pc:spChg>
        <pc:picChg chg="add mod ord">
          <ac:chgData name="Давлетьянов Денис Фидаритович" userId="S::1032171130@pfur.ru::df0e85bc-9c06-45f2-95a1-554222cceace" providerId="AD" clId="Web-{7E630134-1867-927F-AD60-8F22CCF57CEA}" dt="2024-09-09T06:24:25.034" v="121"/>
          <ac:picMkLst>
            <pc:docMk/>
            <pc:sldMk cId="718743529" sldId="271"/>
            <ac:picMk id="4" creationId="{61B82999-A40B-3A4D-3A7A-E260446B4979}"/>
          </ac:picMkLst>
        </pc:picChg>
      </pc:sldChg>
      <pc:sldChg chg="addSp delSp modSp new">
        <pc:chgData name="Давлетьянов Денис Фидаритович" userId="S::1032171130@pfur.ru::df0e85bc-9c06-45f2-95a1-554222cceace" providerId="AD" clId="Web-{7E630134-1867-927F-AD60-8F22CCF57CEA}" dt="2024-09-09T06:33:44.380" v="145"/>
        <pc:sldMkLst>
          <pc:docMk/>
          <pc:sldMk cId="3735529792" sldId="272"/>
        </pc:sldMkLst>
        <pc:spChg chg="mod">
          <ac:chgData name="Давлетьянов Денис Фидаритович" userId="S::1032171130@pfur.ru::df0e85bc-9c06-45f2-95a1-554222cceace" providerId="AD" clId="Web-{7E630134-1867-927F-AD60-8F22CCF57CEA}" dt="2024-09-09T06:33:11.472" v="144" actId="20577"/>
          <ac:spMkLst>
            <pc:docMk/>
            <pc:sldMk cId="3735529792" sldId="272"/>
            <ac:spMk id="2" creationId="{9077AE98-69C9-23D3-A3AE-5AFA5520EB45}"/>
          </ac:spMkLst>
        </pc:spChg>
        <pc:spChg chg="del">
          <ac:chgData name="Давлетьянов Денис Фидаритович" userId="S::1032171130@pfur.ru::df0e85bc-9c06-45f2-95a1-554222cceace" providerId="AD" clId="Web-{7E630134-1867-927F-AD60-8F22CCF57CEA}" dt="2024-09-09T06:33:44.380" v="145"/>
          <ac:spMkLst>
            <pc:docMk/>
            <pc:sldMk cId="3735529792" sldId="272"/>
            <ac:spMk id="3" creationId="{66A29B68-6B13-EE30-DC3F-9C40F9D472B6}"/>
          </ac:spMkLst>
        </pc:spChg>
        <pc:picChg chg="add mod ord">
          <ac:chgData name="Давлетьянов Денис Фидаритович" userId="S::1032171130@pfur.ru::df0e85bc-9c06-45f2-95a1-554222cceace" providerId="AD" clId="Web-{7E630134-1867-927F-AD60-8F22CCF57CEA}" dt="2024-09-09T06:33:44.380" v="145"/>
          <ac:picMkLst>
            <pc:docMk/>
            <pc:sldMk cId="3735529792" sldId="272"/>
            <ac:picMk id="4" creationId="{3DF1C80B-7073-FCEA-96EB-DBB6EDB474AC}"/>
          </ac:picMkLst>
        </pc:picChg>
      </pc:sldChg>
      <pc:sldChg chg="addSp modSp new del mod setBg">
        <pc:chgData name="Давлетьянов Денис Фидаритович" userId="S::1032171130@pfur.ru::df0e85bc-9c06-45f2-95a1-554222cceace" providerId="AD" clId="Web-{7E630134-1867-927F-AD60-8F22CCF57CEA}" dt="2024-09-09T06:36:30.400" v="154"/>
        <pc:sldMkLst>
          <pc:docMk/>
          <pc:sldMk cId="497494859" sldId="273"/>
        </pc:sldMkLst>
        <pc:spChg chg="mod">
          <ac:chgData name="Давлетьянов Денис Фидаритович" userId="S::1032171130@pfur.ru::df0e85bc-9c06-45f2-95a1-554222cceace" providerId="AD" clId="Web-{7E630134-1867-927F-AD60-8F22CCF57CEA}" dt="2024-09-09T06:35:59.446" v="147"/>
          <ac:spMkLst>
            <pc:docMk/>
            <pc:sldMk cId="497494859" sldId="273"/>
            <ac:spMk id="2" creationId="{BAF6165D-6E6C-C3FF-18F3-D359E2420162}"/>
          </ac:spMkLst>
        </pc:spChg>
        <pc:spChg chg="mod">
          <ac:chgData name="Давлетьянов Денис Фидаритович" userId="S::1032171130@pfur.ru::df0e85bc-9c06-45f2-95a1-554222cceace" providerId="AD" clId="Web-{7E630134-1867-927F-AD60-8F22CCF57CEA}" dt="2024-09-09T06:36:27.525" v="153" actId="20577"/>
          <ac:spMkLst>
            <pc:docMk/>
            <pc:sldMk cId="497494859" sldId="273"/>
            <ac:spMk id="3" creationId="{14FF772E-3661-E489-A86D-E89EEED01A8D}"/>
          </ac:spMkLst>
        </pc:spChg>
        <pc:spChg chg="add">
          <ac:chgData name="Давлетьянов Денис Фидаритович" userId="S::1032171130@pfur.ru::df0e85bc-9c06-45f2-95a1-554222cceace" providerId="AD" clId="Web-{7E630134-1867-927F-AD60-8F22CCF57CEA}" dt="2024-09-09T06:35:59.446" v="147"/>
          <ac:spMkLst>
            <pc:docMk/>
            <pc:sldMk cId="497494859" sldId="273"/>
            <ac:spMk id="8" creationId="{EDB4298B-514D-4087-BFCF-5E0B7C9A9979}"/>
          </ac:spMkLst>
        </pc:spChg>
        <pc:grpChg chg="add">
          <ac:chgData name="Давлетьянов Денис Фидаритович" userId="S::1032171130@pfur.ru::df0e85bc-9c06-45f2-95a1-554222cceace" providerId="AD" clId="Web-{7E630134-1867-927F-AD60-8F22CCF57CEA}" dt="2024-09-09T06:35:59.446" v="147"/>
          <ac:grpSpMkLst>
            <pc:docMk/>
            <pc:sldMk cId="497494859" sldId="273"/>
            <ac:grpSpMk id="10" creationId="{04250D78-05C1-41CC-8744-FF361296252F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9919E1-43AC-4CED-9500-DF4C100BDBF7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9B7A66-B7EB-42C9-B5DD-873741A09959}" type="datetimeFigureOut">
              <a:rPr lang="ru-RU" noProof="0" smtClean="0"/>
              <a:t>08.09.2024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Группа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Полилиния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Группа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Равнобедренный треугольник 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Прямоугольник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E81FEBEC-0E4D-417F-96B2-1EBBD7D3DB90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Группа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Группа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C76B42-9BB5-4912-9BE0-12B2605ACE4B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Группа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Группа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A6229618-A820-49E7-83B9-AFDBC07D54DF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Группа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Группа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Прямоугольник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7E6F6-A2E1-4052-8194-01765484777A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Группа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Группа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Прямоугольник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Равнобедренный треугольник 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Прямоугольник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22AD9F5C-1D60-4849-AD34-9D3410DAF6D8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Группа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Прямоугольник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Прямоугольник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813F36F-146A-4E5F-BC3B-45E286E927E4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Группа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Прямоугольник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Прямоугольник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8FBBF843-B0CA-4446-A60E-DC95B69C153C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Группа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Группа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Прямоугольник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A83785-F1AB-448A-A86F-0048DCE04F5B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10F0D946-AC7A-4E44-9554-2F490A4FB81D}" type="datetime1">
              <a:rPr lang="ru-RU" noProof="0" smtClean="0"/>
              <a:t>08.09.2024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Группа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Прямоугольник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74218-797F-4171-A47D-77582954ACF4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Группа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Группа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Прямоугольник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Равнобедренный треугольник 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Прямоугольник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CA1CB0BC-A581-4572-BEFB-66BC9ED119FD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  <a:p>
            <a:pPr lvl="5" rtl="0"/>
            <a:r>
              <a:rPr lang="ru-RU" noProof="0"/>
              <a:t>6</a:t>
            </a:r>
          </a:p>
          <a:p>
            <a:pPr lvl="6" rtl="0"/>
            <a:r>
              <a:rPr lang="ru-RU" noProof="0"/>
              <a:t>7</a:t>
            </a:r>
          </a:p>
          <a:p>
            <a:pPr lvl="7" rtl="0"/>
            <a:r>
              <a:rPr lang="ru-RU" noProof="0"/>
              <a:t>8</a:t>
            </a:r>
          </a:p>
          <a:p>
            <a:pPr lvl="8" rtl="0"/>
            <a:r>
              <a:rPr lang="ru-RU" noProof="0"/>
              <a:t>9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B230A24-FD00-4970-A245-302D7645A250}" type="datetime1">
              <a:rPr lang="ru-RU" noProof="0" smtClean="0"/>
              <a:t>08.09.2024</a:t>
            </a:fld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test.html%E2%80%9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27.0.0.1/test.html%E2%80%9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2domains.ru/support/vps-i-servery/shto-takoye-apache" TargetMode="External"/><Relationship Id="rId2" Type="http://schemas.openxmlformats.org/officeDocument/2006/relationships/hyperlink" Target="https://habr.com/ru/companies/kingservers/articles/20964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036413"/>
            <a:ext cx="8679915" cy="1748729"/>
          </a:xfrm>
        </p:spPr>
        <p:txBody>
          <a:bodyPr rtlCol="0"/>
          <a:lstStyle/>
          <a:p>
            <a:r>
              <a:rPr lang="ru-RU" dirty="0">
                <a:ea typeface="Calibri Light"/>
                <a:cs typeface="Calibri Light"/>
              </a:rPr>
              <a:t>ЛАБОРАТОРНАЯ РАБОТА 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666" y="3253123"/>
            <a:ext cx="8673427" cy="1322587"/>
          </a:xfrm>
        </p:spPr>
        <p:txBody>
          <a:bodyPr vert="horz" lIns="91440" tIns="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err="1">
                <a:solidFill>
                  <a:schemeClr val="bg1"/>
                </a:solidFill>
                <a:latin typeface="Times New Roman"/>
                <a:cs typeface="Times New Roman"/>
              </a:rPr>
              <a:t>Давлетьянов</a:t>
            </a: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 Денис </a:t>
            </a:r>
            <a:r>
              <a:rPr lang="ru-RU" sz="2000" err="1">
                <a:solidFill>
                  <a:schemeClr val="bg1"/>
                </a:solidFill>
                <a:latin typeface="Times New Roman"/>
                <a:cs typeface="Times New Roman"/>
              </a:rPr>
              <a:t>Фидаритович</a:t>
            </a:r>
            <a:endParaRPr lang="ru-RU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Студент группы НКАбд-01-22</a:t>
            </a:r>
            <a:endParaRPr lang="ru-RU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Студ. билет 1032171130</a:t>
            </a:r>
            <a:endParaRPr lang="ru-RU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Российский университет дружбы народов им. Патриса Лумумбы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FA93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F672EF19-7C2C-5B8A-0B87-9FC083230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57" y="2984735"/>
            <a:ext cx="4626864" cy="2209327"/>
          </a:xfrm>
          <a:prstGeom prst="rect">
            <a:avLst/>
          </a:prstGeom>
          <a:ln w="12700">
            <a:noFill/>
          </a:ln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9158482-EB48-5435-2A08-9C77A742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FFA932"/>
              </a:buClr>
            </a:pPr>
            <a:r>
              <a:rPr lang="ru-RU" sz="1700" dirty="0">
                <a:latin typeface="Times New Roman"/>
                <a:cs typeface="Times New Roman"/>
              </a:rPr>
              <a:t>От имени суперпользователя создали </a:t>
            </a:r>
            <a:r>
              <a:rPr lang="ru-RU" sz="1700" dirty="0" err="1">
                <a:latin typeface="Times New Roman"/>
                <a:cs typeface="Times New Roman"/>
              </a:rPr>
              <a:t>html</a:t>
            </a:r>
            <a:r>
              <a:rPr lang="ru-RU" sz="1700" dirty="0">
                <a:latin typeface="Times New Roman"/>
                <a:cs typeface="Times New Roman"/>
              </a:rPr>
              <a:t>-файл. Контекст созданного файла - </a:t>
            </a:r>
            <a:r>
              <a:rPr lang="ru-RU" sz="1700" dirty="0" err="1">
                <a:latin typeface="Times New Roman"/>
                <a:cs typeface="Times New Roman"/>
              </a:rPr>
              <a:t>httpd_sys_content_t</a:t>
            </a:r>
            <a:endParaRPr lang="ru-RU" sz="17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Clr>
                <a:srgbClr val="FFA932"/>
              </a:buClr>
            </a:pPr>
            <a:r>
              <a:rPr lang="ru-RU" sz="1700" dirty="0">
                <a:latin typeface="Times New Roman"/>
                <a:cs typeface="Times New Roman"/>
              </a:rPr>
              <a:t>Обратились к файлу через веб-сервер, введя в браузере адрес “</a:t>
            </a:r>
            <a:r>
              <a:rPr lang="ru-RU" sz="1700" u="sng" dirty="0">
                <a:latin typeface="Times New Roman"/>
                <a:cs typeface="Times New Roman"/>
                <a:hlinkClick r:id="rId3"/>
              </a:rPr>
              <a:t>http://127.0.0.1/test.html”</a:t>
            </a:r>
            <a:r>
              <a:rPr lang="ru-RU" sz="1700" dirty="0">
                <a:latin typeface="Times New Roman"/>
                <a:cs typeface="Times New Roman"/>
              </a:rPr>
              <a:t>. Файл был успешно отображен</a:t>
            </a:r>
          </a:p>
          <a:p>
            <a:pPr>
              <a:lnSpc>
                <a:spcPct val="110000"/>
              </a:lnSpc>
              <a:buClr>
                <a:srgbClr val="FFA932"/>
              </a:buClr>
            </a:pPr>
            <a:endParaRPr lang="ru-RU" sz="1700"/>
          </a:p>
        </p:txBody>
      </p:sp>
    </p:spTree>
    <p:extLst>
      <p:ext uri="{BB962C8B-B14F-4D97-AF65-F5344CB8AC3E}">
        <p14:creationId xmlns:p14="http://schemas.microsoft.com/office/powerpoint/2010/main" val="172506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81327-37DC-E5D2-FCA4-6BCAEAE5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228600" tIns="228600" rIns="228600" bIns="228600" rtlCol="0" anchor="ctr">
            <a:noAutofit/>
          </a:bodyPr>
          <a:lstStyle/>
          <a:p>
            <a:r>
              <a:rPr lang="ru-RU" sz="1600" dirty="0">
                <a:solidFill>
                  <a:srgbClr val="1F2328"/>
                </a:solidFill>
                <a:ea typeface="+mj-lt"/>
                <a:cs typeface="+mj-lt"/>
              </a:rPr>
              <a:t>Контекст моего файла - </a:t>
            </a:r>
            <a:r>
              <a:rPr lang="ru-RU" sz="1600" err="1">
                <a:solidFill>
                  <a:srgbClr val="1F2328"/>
                </a:solidFill>
                <a:ea typeface="+mj-lt"/>
                <a:cs typeface="+mj-lt"/>
              </a:rPr>
              <a:t>httpd_sys_content_t</a:t>
            </a:r>
            <a:r>
              <a:rPr lang="ru-RU" sz="1600" dirty="0">
                <a:solidFill>
                  <a:srgbClr val="1F2328"/>
                </a:solidFill>
                <a:ea typeface="+mj-lt"/>
                <a:cs typeface="+mj-lt"/>
              </a:rPr>
              <a:t> (в таком случае содержимое должно быть доступно для всех скриптов </a:t>
            </a:r>
            <a:r>
              <a:rPr lang="ru-RU" sz="1600" err="1">
                <a:solidFill>
                  <a:srgbClr val="1F2328"/>
                </a:solidFill>
                <a:ea typeface="+mj-lt"/>
                <a:cs typeface="+mj-lt"/>
              </a:rPr>
              <a:t>httpd</a:t>
            </a:r>
            <a:r>
              <a:rPr lang="ru-RU" sz="1600" dirty="0">
                <a:solidFill>
                  <a:srgbClr val="1F2328"/>
                </a:solidFill>
                <a:ea typeface="+mj-lt"/>
                <a:cs typeface="+mj-lt"/>
              </a:rPr>
              <a:t> и для самого демона). </a:t>
            </a:r>
            <a:br>
              <a:rPr lang="ru-RU" sz="1600" dirty="0">
                <a:ea typeface="+mj-lt"/>
                <a:cs typeface="+mj-lt"/>
              </a:rPr>
            </a:br>
            <a:r>
              <a:rPr lang="ru-RU" sz="1600" dirty="0">
                <a:solidFill>
                  <a:srgbClr val="1F2328"/>
                </a:solidFill>
                <a:ea typeface="+mj-lt"/>
                <a:cs typeface="+mj-lt"/>
              </a:rPr>
              <a:t>Изменили контекст файла на </a:t>
            </a:r>
            <a:r>
              <a:rPr lang="ru-RU" sz="1600" err="1">
                <a:solidFill>
                  <a:srgbClr val="1F2328"/>
                </a:solidFill>
                <a:ea typeface="+mj-lt"/>
                <a:cs typeface="+mj-lt"/>
              </a:rPr>
              <a:t>samba_share_t</a:t>
            </a:r>
            <a:br>
              <a:rPr lang="ru-RU" sz="1600" dirty="0">
                <a:ea typeface="+mj-lt"/>
                <a:cs typeface="+mj-lt"/>
              </a:rPr>
            </a:br>
            <a:br>
              <a:rPr lang="ru-RU" sz="1600" dirty="0">
                <a:ea typeface="+mj-lt"/>
                <a:cs typeface="+mj-lt"/>
              </a:rPr>
            </a:br>
            <a:r>
              <a:rPr lang="ru-RU" sz="1600" dirty="0">
                <a:solidFill>
                  <a:srgbClr val="1F2328"/>
                </a:solidFill>
                <a:ea typeface="+mj-lt"/>
                <a:cs typeface="+mj-lt"/>
              </a:rPr>
              <a:t>Попробовали еще раз получить доступ к файлу через веб-сервер, введя в браузере адрес </a:t>
            </a:r>
            <a:r>
              <a:rPr lang="ru-RU" sz="1600" dirty="0">
                <a:solidFill>
                  <a:schemeClr val="bg1"/>
                </a:solidFill>
                <a:ea typeface="+mj-lt"/>
                <a:cs typeface="+mj-lt"/>
              </a:rPr>
              <a:t>“</a:t>
            </a:r>
            <a:r>
              <a:rPr lang="ru-RU" sz="1600" u="sng" dirty="0">
                <a:solidFill>
                  <a:schemeClr val="bg1"/>
                </a:solidFill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http://127.0.0.1/test.html”</a:t>
            </a:r>
            <a:r>
              <a:rPr lang="ru-RU" sz="1600" dirty="0">
                <a:solidFill>
                  <a:srgbClr val="1F2328"/>
                </a:solidFill>
                <a:ea typeface="+mj-lt"/>
                <a:cs typeface="+mj-lt"/>
              </a:rPr>
              <a:t> и получили сообщение об ошибке (т.к. </a:t>
            </a:r>
            <a:r>
              <a:rPr lang="ru-RU" sz="1600" err="1">
                <a:solidFill>
                  <a:srgbClr val="1F2328"/>
                </a:solidFill>
                <a:ea typeface="+mj-lt"/>
                <a:cs typeface="+mj-lt"/>
              </a:rPr>
              <a:t>кустановленному</a:t>
            </a:r>
            <a:r>
              <a:rPr lang="ru-RU" sz="1600" dirty="0">
                <a:solidFill>
                  <a:srgbClr val="1F2328"/>
                </a:solidFill>
                <a:ea typeface="+mj-lt"/>
                <a:cs typeface="+mj-lt"/>
              </a:rPr>
              <a:t> ранее контексту процесс </a:t>
            </a:r>
            <a:r>
              <a:rPr lang="ru-RU" sz="1600" err="1">
                <a:solidFill>
                  <a:srgbClr val="1F2328"/>
                </a:solidFill>
                <a:ea typeface="+mj-lt"/>
                <a:cs typeface="+mj-lt"/>
              </a:rPr>
              <a:t>httpd</a:t>
            </a:r>
            <a:r>
              <a:rPr lang="ru-RU" sz="1600" dirty="0">
                <a:solidFill>
                  <a:srgbClr val="1F2328"/>
                </a:solidFill>
                <a:ea typeface="+mj-lt"/>
                <a:cs typeface="+mj-lt"/>
              </a:rPr>
              <a:t> не имеет доступа)</a:t>
            </a:r>
            <a:endParaRPr lang="ru-RU" sz="1600" dirty="0">
              <a:solidFill>
                <a:srgbClr val="1F2328"/>
              </a:solidFill>
              <a:ea typeface="Calibri Light"/>
              <a:cs typeface="Calibri Light"/>
            </a:endParaRPr>
          </a:p>
        </p:txBody>
      </p:sp>
      <p:pic>
        <p:nvPicPr>
          <p:cNvPr id="4" name="Объект 3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1B82999-A40B-3A4D-3A7A-E260446B4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8447" y="1375756"/>
            <a:ext cx="6281873" cy="4103482"/>
          </a:xfrm>
        </p:spPr>
      </p:pic>
    </p:spTree>
    <p:extLst>
      <p:ext uri="{BB962C8B-B14F-4D97-AF65-F5344CB8AC3E}">
        <p14:creationId xmlns:p14="http://schemas.microsoft.com/office/powerpoint/2010/main" val="71874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7AE98-69C9-23D3-A3AE-5AFA5520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228600" tIns="228600" rIns="228600" bIns="228600" rtlCol="0" anchor="ctr">
            <a:noAutofit/>
          </a:bodyPr>
          <a:lstStyle/>
          <a:p>
            <a:r>
              <a:rPr lang="ru-RU" sz="1600" dirty="0">
                <a:solidFill>
                  <a:srgbClr val="1F2328"/>
                </a:solidFill>
                <a:ea typeface="+mj-lt"/>
                <a:cs typeface="+mj-lt"/>
              </a:rPr>
              <a:t>Перезапускаем веб-сервер Apache и анализируем лог-файлы командой “</a:t>
            </a:r>
            <a:r>
              <a:rPr lang="ru-RU" sz="1600" err="1">
                <a:solidFill>
                  <a:srgbClr val="1F2328"/>
                </a:solidFill>
                <a:ea typeface="+mj-lt"/>
                <a:cs typeface="+mj-lt"/>
              </a:rPr>
              <a:t>tail</a:t>
            </a:r>
            <a:r>
              <a:rPr lang="ru-RU" sz="1600" dirty="0">
                <a:solidFill>
                  <a:srgbClr val="1F2328"/>
                </a:solidFill>
                <a:ea typeface="+mj-lt"/>
                <a:cs typeface="+mj-lt"/>
              </a:rPr>
              <a:t> -</a:t>
            </a:r>
            <a:r>
              <a:rPr lang="ru-RU" sz="1600" err="1">
                <a:solidFill>
                  <a:srgbClr val="1F2328"/>
                </a:solidFill>
                <a:ea typeface="+mj-lt"/>
                <a:cs typeface="+mj-lt"/>
              </a:rPr>
              <a:t>nl</a:t>
            </a:r>
            <a:r>
              <a:rPr lang="ru-RU" sz="1600" dirty="0">
                <a:solidFill>
                  <a:srgbClr val="1F2328"/>
                </a:solidFill>
                <a:ea typeface="+mj-lt"/>
                <a:cs typeface="+mj-lt"/>
              </a:rPr>
              <a:t> /</a:t>
            </a:r>
            <a:r>
              <a:rPr lang="ru-RU" sz="1600" err="1">
                <a:solidFill>
                  <a:srgbClr val="1F2328"/>
                </a:solidFill>
                <a:ea typeface="+mj-lt"/>
                <a:cs typeface="+mj-lt"/>
              </a:rPr>
              <a:t>var</a:t>
            </a:r>
            <a:r>
              <a:rPr lang="ru-RU" sz="1600" dirty="0">
                <a:solidFill>
                  <a:srgbClr val="1F2328"/>
                </a:solidFill>
                <a:ea typeface="+mj-lt"/>
                <a:cs typeface="+mj-lt"/>
              </a:rPr>
              <a:t>/</a:t>
            </a:r>
            <a:r>
              <a:rPr lang="ru-RU" sz="1600" err="1">
                <a:solidFill>
                  <a:srgbClr val="1F2328"/>
                </a:solidFill>
                <a:ea typeface="+mj-lt"/>
                <a:cs typeface="+mj-lt"/>
              </a:rPr>
              <a:t>log</a:t>
            </a:r>
            <a:r>
              <a:rPr lang="ru-RU" sz="1600" dirty="0">
                <a:solidFill>
                  <a:srgbClr val="1F2328"/>
                </a:solidFill>
                <a:ea typeface="+mj-lt"/>
                <a:cs typeface="+mj-lt"/>
              </a:rPr>
              <a:t>/</a:t>
            </a:r>
            <a:r>
              <a:rPr lang="ru-RU" sz="1600" err="1">
                <a:solidFill>
                  <a:srgbClr val="1F2328"/>
                </a:solidFill>
                <a:ea typeface="+mj-lt"/>
                <a:cs typeface="+mj-lt"/>
              </a:rPr>
              <a:t>messages</a:t>
            </a:r>
            <a:r>
              <a:rPr lang="ru-RU" sz="1600" dirty="0">
                <a:solidFill>
                  <a:srgbClr val="1F2328"/>
                </a:solidFill>
                <a:ea typeface="+mj-lt"/>
                <a:cs typeface="+mj-lt"/>
              </a:rPr>
              <a:t>”</a:t>
            </a:r>
            <a:br>
              <a:rPr lang="en-US" sz="1600" dirty="0"/>
            </a:b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Просмотрели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 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файлы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 “var/log/http/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error_log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”, “/var/log/http/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access_log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” и "/var/log/audit/audit.log” и 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выяснили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, 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что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 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запись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 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появилась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 в 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последнем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 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файле</a:t>
            </a:r>
            <a:br>
              <a:rPr lang="en-US" sz="1600" dirty="0"/>
            </a:b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Проверили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 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список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 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портов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 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командой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, 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убедились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, 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что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 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порт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 81 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есть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 в 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списке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 и 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запускаем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 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веб-сервер</a:t>
            </a:r>
            <a:r>
              <a:rPr lang="en-US" sz="1600" dirty="0">
                <a:solidFill>
                  <a:srgbClr val="1F2328"/>
                </a:solidFill>
                <a:ea typeface="+mj-lt"/>
                <a:cs typeface="+mj-lt"/>
              </a:rPr>
              <a:t> Apache </a:t>
            </a:r>
            <a:r>
              <a:rPr lang="en-US" sz="1600" err="1">
                <a:solidFill>
                  <a:srgbClr val="1F2328"/>
                </a:solidFill>
                <a:ea typeface="+mj-lt"/>
                <a:cs typeface="+mj-lt"/>
              </a:rPr>
              <a:t>снова</a:t>
            </a:r>
            <a:endParaRPr lang="ru-RU" sz="1600" err="1"/>
          </a:p>
        </p:txBody>
      </p:sp>
      <p:pic>
        <p:nvPicPr>
          <p:cNvPr id="4" name="Объект 3" descr="Изображение выглядит как текст, Шрифт, снимок экран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3DF1C80B-7073-FCEA-96EB-DBB6EDB47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447" y="2575368"/>
            <a:ext cx="6281873" cy="1704257"/>
          </a:xfrm>
        </p:spPr>
      </p:pic>
    </p:spTree>
    <p:extLst>
      <p:ext uri="{BB962C8B-B14F-4D97-AF65-F5344CB8AC3E}">
        <p14:creationId xmlns:p14="http://schemas.microsoft.com/office/powerpoint/2010/main" val="373552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56BA7-B81A-18EF-5078-F3273AA7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C103FF-25D2-DC65-076F-687DEECA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В ходе выполнения данной лабораторной работы были развиты навыки администрирования ОС Linux, получено первое практическое знакомство с технологией 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SELinux</a:t>
            </a: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 и проверена работа 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SELinux</a:t>
            </a: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 на практике совместно с веб-сервером Apache.</a:t>
            </a:r>
            <a:endParaRPr lang="ru-RU" sz="2000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61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C972F-68A8-52C9-F22D-67852F50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ru-RU" sz="3600" dirty="0">
                <a:solidFill>
                  <a:schemeClr val="accent1"/>
                </a:solidFill>
                <a:ea typeface="Calibri Light"/>
                <a:cs typeface="Calibri Light"/>
              </a:rPr>
              <a:t>Список литературы: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5B829-2366-38EE-DFD4-A404CBFE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[0] Методические материалы курса</a:t>
            </a:r>
            <a:endParaRPr lang="ru-RU" sz="2000" dirty="0"/>
          </a:p>
          <a:p>
            <a:pPr>
              <a:buNone/>
            </a:pP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[1] 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SELinux</a:t>
            </a: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: </a:t>
            </a:r>
            <a:r>
              <a:rPr lang="ru-RU" sz="2000" u="sng" dirty="0">
                <a:solidFill>
                  <a:srgbClr val="1F2328"/>
                </a:solidFill>
                <a:latin typeface="Times New Roman"/>
                <a:cs typeface="Times New Roman"/>
                <a:hlinkClick r:id="rId2"/>
              </a:rPr>
              <a:t>https://habr.com/ru/companies/kingservers/articles/209644/</a:t>
            </a:r>
            <a:endParaRPr lang="ru-RU" sz="2000">
              <a:hlinkClick r:id="" action="ppaction://noaction"/>
            </a:endParaRPr>
          </a:p>
          <a:p>
            <a:pPr>
              <a:buNone/>
            </a:pP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[2] Apache: </a:t>
            </a:r>
            <a:r>
              <a:rPr lang="ru-RU" sz="2000" u="sng" dirty="0">
                <a:solidFill>
                  <a:srgbClr val="1F2328"/>
                </a:solidFill>
                <a:latin typeface="Times New Roman"/>
                <a:cs typeface="Times New Roman"/>
                <a:hlinkClick r:id="rId3"/>
              </a:rPr>
              <a:t>https://2domains.ru/support/vps-i-servery/shto-takoye-apache</a:t>
            </a:r>
            <a:endParaRPr lang="ru-RU" sz="2000"/>
          </a:p>
          <a:p>
            <a:pPr>
              <a:buNone/>
            </a:pPr>
            <a:endParaRPr lang="ru-RU" sz="2000" dirty="0">
              <a:solidFill>
                <a:srgbClr val="1F2328"/>
              </a:solidFill>
            </a:endParaRPr>
          </a:p>
          <a:p>
            <a:pPr>
              <a:buNone/>
            </a:pPr>
            <a:endParaRPr lang="ru-RU" sz="2000" dirty="0">
              <a:solidFill>
                <a:srgbClr val="1F2328"/>
              </a:solidFill>
            </a:endParaRPr>
          </a:p>
          <a:p>
            <a:pPr>
              <a:buNone/>
            </a:pPr>
            <a:endParaRPr lang="ru-RU" sz="2000" dirty="0">
              <a:solidFill>
                <a:srgbClr val="1F2328"/>
              </a:solidFill>
            </a:endParaRPr>
          </a:p>
          <a:p>
            <a:pPr>
              <a:buNone/>
            </a:pPr>
            <a:endParaRPr lang="ru-RU" sz="2000" u="sng" dirty="0"/>
          </a:p>
          <a:p>
            <a:pPr marL="0" indent="0">
              <a:buNone/>
            </a:pPr>
            <a:endParaRPr lang="ru-RU" sz="2000" dirty="0">
              <a:latin typeface="Times New Roman"/>
              <a:cs typeface="Times New Roman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4928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16C70-65E2-1C2D-E9C6-11D8BEAB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ru-RU" dirty="0">
                <a:solidFill>
                  <a:srgbClr val="1F2328"/>
                </a:solidFill>
              </a:rPr>
              <a:t>Цель лабораторной работы</a:t>
            </a:r>
            <a:endParaRPr lang="ru-RU" dirty="0"/>
          </a:p>
          <a:p>
            <a:pPr algn="l"/>
            <a:endParaRPr lang="ru-RU" sz="3600" dirty="0">
              <a:solidFill>
                <a:schemeClr val="tx1"/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DF0E6-6AFE-7456-1500-EFAF6F51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Развить навыки администрирования ОС Linux. Получить первое практическое знакомство с технологией SELinux1. Проверить работу 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SELinx</a:t>
            </a: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 на практике совместно с веб-сервером Apache</a:t>
            </a:r>
            <a:endParaRPr lang="ru-RU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6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1CF06-68B1-C421-7CFE-CAB3AE70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Calibri Light"/>
                <a:cs typeface="Calibri Light"/>
              </a:rPr>
              <a:t>Теоритическая</a:t>
            </a:r>
            <a:r>
              <a:rPr lang="ru-RU" dirty="0">
                <a:ea typeface="Calibri Light"/>
                <a:cs typeface="Calibri Light"/>
              </a:rPr>
              <a:t> Справка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D33084-FCAC-4539-7FA0-10136047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ru-RU" sz="1400" b="1" dirty="0" err="1">
                <a:solidFill>
                  <a:srgbClr val="1F2328"/>
                </a:solidFill>
                <a:latin typeface="Times New Roman"/>
                <a:cs typeface="Times New Roman"/>
              </a:rPr>
              <a:t>SELinux</a:t>
            </a:r>
            <a:r>
              <a:rPr lang="ru-RU" sz="1400" b="1" dirty="0">
                <a:solidFill>
                  <a:srgbClr val="1F2328"/>
                </a:solidFill>
                <a:latin typeface="Times New Roman"/>
                <a:cs typeface="Times New Roman"/>
              </a:rPr>
              <a:t> (Security-Enhanced </a:t>
            </a:r>
            <a:r>
              <a:rPr lang="ru-RU" sz="1400" b="1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Linux)</a:t>
            </a:r>
            <a:r>
              <a:rPr lang="ru-RU" sz="1400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 обеспечивает усиление защиты путем внесения изменений как на уровне ядра, так и на уровне пространства пользователя, что превращает ее в действительно «непробиваемую» операционную систему</a:t>
            </a:r>
            <a:endParaRPr lang="ru-RU" sz="1400"/>
          </a:p>
          <a:p>
            <a:pPr>
              <a:buNone/>
            </a:pPr>
            <a:r>
              <a:rPr lang="ru-RU" sz="1400" b="1" i="1" err="1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SELinux</a:t>
            </a:r>
            <a:r>
              <a:rPr lang="ru-RU" sz="1400" b="1" i="1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 имеет три основных режим работы:</a:t>
            </a:r>
            <a:endParaRPr lang="ru-RU" sz="1400" b="1" dirty="0"/>
          </a:p>
          <a:p>
            <a:pPr>
              <a:buFont typeface="Wingdings"/>
            </a:pPr>
            <a:r>
              <a:rPr lang="ru-RU" sz="1400" err="1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Enforcing</a:t>
            </a:r>
            <a:r>
              <a:rPr lang="ru-RU" sz="1400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: режим по умолчанию. При выборе этого режима все действия, которые каким-то образом нарушают текущую политику безопасности, будут блокироваться, а попытка нарушения будет зафиксирована в журнале</a:t>
            </a:r>
            <a:r>
              <a:rPr lang="ru-RU" sz="1400" dirty="0">
                <a:solidFill>
                  <a:srgbClr val="1F2328"/>
                </a:solidFill>
                <a:latin typeface="Times New Roman"/>
                <a:cs typeface="Times New Roman"/>
              </a:rPr>
              <a:t>.</a:t>
            </a:r>
            <a:endParaRPr lang="ru-RU" sz="1400"/>
          </a:p>
          <a:p>
            <a:pPr>
              <a:buFont typeface="Wingdings"/>
            </a:pPr>
            <a:r>
              <a:rPr lang="ru-RU" sz="1400" err="1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Permissive</a:t>
            </a:r>
            <a:r>
              <a:rPr lang="ru-RU" sz="1400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: в случае использования этого режима, информация о всех действиях, которые нарушают текущую политику безопасности, будут зафиксированы в журнале, но сами действия не будут заблокированы.</a:t>
            </a:r>
            <a:endParaRPr lang="ru-RU" sz="1400"/>
          </a:p>
          <a:p>
            <a:pPr>
              <a:buFont typeface="Wingdings"/>
            </a:pPr>
            <a:r>
              <a:rPr lang="ru-RU" sz="1400" err="1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Disabled</a:t>
            </a:r>
            <a:r>
              <a:rPr lang="ru-RU" sz="1400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: полное отключение системы принудительного контроля доступа.</a:t>
            </a:r>
            <a:endParaRPr lang="ru-RU" sz="1400"/>
          </a:p>
          <a:p>
            <a:pPr>
              <a:buFont typeface="Wingdings"/>
              <a:buChar char="§"/>
            </a:pPr>
            <a:endParaRPr lang="ru-RU" sz="1400" dirty="0">
              <a:solidFill>
                <a:srgbClr val="1F2328"/>
              </a:solidFill>
              <a:latin typeface="Times New Roman"/>
              <a:ea typeface="-apple-system"/>
              <a:cs typeface="Times New Roman"/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Apache</a:t>
            </a:r>
            <a:r>
              <a:rPr lang="ru-RU" sz="1400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 — это свободное программное обеспечение, с помощью которого можно создать веб-сервер. Данный продукт возник как доработанная версия другого HTTP-клиента от национального центра суперкомпьютерных приложений (NCSA)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0954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C7649-3DD5-E380-2B81-39F86D13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  <a:t>Убедились, что </a:t>
            </a:r>
            <a:r>
              <a:rPr lang="ru-RU" sz="2000" b="1" err="1">
                <a:solidFill>
                  <a:srgbClr val="1F2328"/>
                </a:solidFill>
                <a:ea typeface="+mj-lt"/>
                <a:cs typeface="+mj-lt"/>
              </a:rPr>
              <a:t>SELinux</a:t>
            </a:r>
            <a: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  <a:t> есть в ОС</a:t>
            </a:r>
            <a:endParaRPr lang="ru-RU" sz="20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0986A739-C74C-A624-6733-CB403F25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15" y="1410042"/>
            <a:ext cx="5641848" cy="4019816"/>
          </a:xfrm>
          <a:prstGeom prst="rect">
            <a:avLst/>
          </a:prstGeom>
          <a:ln w="12700">
            <a:noFill/>
          </a:ln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B506256-2CB2-A2C5-21D9-633221CD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 marL="0" indent="0">
              <a:buClr>
                <a:srgbClr val="20486E"/>
              </a:buClr>
              <a:buNone/>
            </a:pPr>
            <a:endParaRPr lang="ru-RU" b="1"/>
          </a:p>
          <a:p>
            <a:pPr>
              <a:buClr>
                <a:srgbClr val="20486E"/>
              </a:buClr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6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CC9829A-26F6-4595-8608-1A9F57DA7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343792-FB15-4868-8582-6FB07FD0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7CA8F4A2-D471-40D9-BE89-06C70ACF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E43E1CEC-4E49-49E9-8548-8B05B6374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7F53ED1-039D-4BD7-A3E5-297729B93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A8487EB7-2469-4867-A80E-D9CD5B2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46143F0D-FDD9-4B87-911C-BBCFB805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2CFC98FE-A0AD-4DC3-A501-9F93E7F47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9AF90DC1-0B6B-4A93-A014-09751AD4D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A2DFFBBE-16F4-4A5E-8934-167B73FFE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A5E67C3A-5087-485D-96E5-21B8644E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73EB781F-58BE-4B7A-B99B-B318ADFCC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539F2F29-AFA9-4E0B-A2E1-685BA3BB0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43647B4C-97BD-4193-A694-A8175A54A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06780C14-905F-45FA-A058-1B4832451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5C09B360-91DE-4815-B792-78F1DDAB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32364EA9-C91C-4187-AEA7-3E676F04E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807D3A95-0DDF-4B14-AD7D-3C5465533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18B7A11B-83DF-4C00-836D-1BB371B3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3478F3A2-7617-467C-9F1C-0024CC840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9110FCBA-0E4F-4C72-A148-BA0CC4D7E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5F9AC703-6A55-44D2-A2D0-4C80B2C31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A950B910-1A21-48FB-9E68-E7192375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594A2EF-2FF2-48A2-91C9-02790030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0F210D1-1084-4A86-8697-6421DF5C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22">
              <a:extLst>
                <a:ext uri="{FF2B5EF4-FFF2-40B4-BE49-F238E27FC236}">
                  <a16:creationId xmlns:a16="http://schemas.microsoft.com/office/drawing/2014/main" id="{40B25474-8A86-43C1-B77B-EA2994CB4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ACEAD7B-B41B-4FE1-AD76-97F79C2C2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B6EBF-8D12-49BA-09B5-E799BB5C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Установил </a:t>
            </a:r>
            <a:r>
              <a:rPr lang="ru-RU" dirty="0" err="1">
                <a:ea typeface="Calibri Light"/>
                <a:cs typeface="Calibri Light"/>
              </a:rPr>
              <a:t>httpd</a:t>
            </a:r>
          </a:p>
        </p:txBody>
      </p:sp>
      <p:pic>
        <p:nvPicPr>
          <p:cNvPr id="3" name="Рисунок 2" descr="Изображение выглядит как текст, снимок экрана, дисплей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B011D21-A478-F1DA-954A-0A9F7152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369" r="-3" b="12904"/>
          <a:stretch/>
        </p:blipFill>
        <p:spPr>
          <a:xfrm>
            <a:off x="5115908" y="804036"/>
            <a:ext cx="6274561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D49968-735F-D2FA-3D35-078F89615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6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Content Placeholder 7">
            <a:extLst>
              <a:ext uri="{FF2B5EF4-FFF2-40B4-BE49-F238E27FC236}">
                <a16:creationId xmlns:a16="http://schemas.microsoft.com/office/drawing/2014/main" id="{787DDDF7-E3C1-E507-D88C-EC433182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Обратились</a:t>
            </a:r>
            <a:r>
              <a:rPr lang="en-US" sz="2000" dirty="0">
                <a:latin typeface="Times New Roman"/>
                <a:cs typeface="Times New Roman"/>
              </a:rPr>
              <a:t> с </a:t>
            </a:r>
            <a:r>
              <a:rPr lang="en-US" sz="2000" dirty="0" err="1">
                <a:latin typeface="Times New Roman"/>
                <a:cs typeface="Times New Roman"/>
              </a:rPr>
              <a:t>помощью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браузера</a:t>
            </a:r>
            <a:r>
              <a:rPr lang="en-US" sz="2000" dirty="0">
                <a:latin typeface="Times New Roman"/>
                <a:cs typeface="Times New Roman"/>
              </a:rPr>
              <a:t> к </a:t>
            </a:r>
            <a:r>
              <a:rPr lang="en-US" sz="2000" dirty="0" err="1">
                <a:latin typeface="Times New Roman"/>
                <a:cs typeface="Times New Roman"/>
              </a:rPr>
              <a:t>веб-серверу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запущенному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компьютере</a:t>
            </a:r>
            <a:r>
              <a:rPr lang="en-US" sz="2000" dirty="0">
                <a:latin typeface="Times New Roman"/>
                <a:cs typeface="Times New Roman"/>
              </a:rPr>
              <a:t>, и </a:t>
            </a:r>
            <a:r>
              <a:rPr lang="en-US" sz="2000" dirty="0" err="1">
                <a:latin typeface="Times New Roman"/>
                <a:cs typeface="Times New Roman"/>
              </a:rPr>
              <a:t>убедились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что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последний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работает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2" name="Рисунок 1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9413B8F-11AD-FD72-2CC1-AE43D81F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107" y="165815"/>
            <a:ext cx="61245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55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73108-94FE-AA1A-F0CC-AF7D40D1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  <a:t>Задал </a:t>
            </a:r>
            <a:r>
              <a:rPr lang="ru-RU" sz="2000" dirty="0" err="1">
                <a:solidFill>
                  <a:srgbClr val="1F2328"/>
                </a:solidFill>
                <a:ea typeface="+mj-lt"/>
                <a:cs typeface="+mj-lt"/>
              </a:rPr>
              <a:t>ServerName</a:t>
            </a:r>
            <a: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  <a:t> test.ru</a:t>
            </a:r>
            <a:b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</a:br>
            <a: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  <a:t>отключил фильтры по командам</a:t>
            </a:r>
            <a:b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</a:br>
            <a: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  <a:t>убедился что </a:t>
            </a:r>
            <a:r>
              <a:rPr lang="ru-RU" sz="2000" dirty="0" err="1">
                <a:solidFill>
                  <a:srgbClr val="1F2328"/>
                </a:solidFill>
                <a:ea typeface="+mj-lt"/>
                <a:cs typeface="+mj-lt"/>
              </a:rPr>
              <a:t>Selinux</a:t>
            </a:r>
            <a: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  <a:t> работает в </a:t>
            </a:r>
            <a:r>
              <a:rPr lang="ru-RU" sz="2000" dirty="0" err="1">
                <a:solidFill>
                  <a:srgbClr val="1F2328"/>
                </a:solidFill>
                <a:ea typeface="+mj-lt"/>
                <a:cs typeface="+mj-lt"/>
              </a:rPr>
              <a:t>enforcing</a:t>
            </a:r>
            <a:endParaRPr lang="ru-RU" sz="2000" dirty="0" err="1"/>
          </a:p>
        </p:txBody>
      </p:sp>
      <p:pic>
        <p:nvPicPr>
          <p:cNvPr id="6" name="Объект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938403E-F470-3B9F-C3E5-BA483ECCC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447" y="1050456"/>
            <a:ext cx="6281873" cy="4754081"/>
          </a:xfrm>
        </p:spPr>
      </p:pic>
    </p:spTree>
    <p:extLst>
      <p:ext uri="{BB962C8B-B14F-4D97-AF65-F5344CB8AC3E}">
        <p14:creationId xmlns:p14="http://schemas.microsoft.com/office/powerpoint/2010/main" val="348988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3008093-012F-4D0C-BED4-BEEFF11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DFFFD4-4F03-42EE-8CC9-6778E3147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C313FA99-E955-492D-92DA-24BC187B0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4B8565C6-CF59-4A25-979D-DCCB1EEFD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2F0FB1C6-42CD-425D-8A1A-AC8D127AB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3613E37E-280F-4723-B802-492ECCC25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3AB0F38B-9FFB-4015-925B-774507D9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73E1397C-E460-4547-BACF-15CBA1546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5EB09F38-CDC1-423E-99F8-989B6E2AA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259FE2B-139E-4BCA-81CB-F4D48D2DC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23E3972C-8468-41B2-B241-0432B96B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61B8080A-D3E1-4224-B047-BA6677A4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21D00F2A-8813-4FBE-8E21-A24F890D0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AEF1E28D-7075-4659-9F37-C42F8C55B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45FE3553-E10B-4535-9B74-7E4E649F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BAA9E7B8-CF66-4BC0-BCD9-727746DC6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722C08F1-FE1B-4B18-A004-0AF55A784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B5E231E3-4C94-46DF-8D77-6F72D38CC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672D5C99-E811-4763-8050-D7D4C174C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89D237C5-85B2-4D92-95E3-C5175B7E1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D0F16AC1-6E3F-4AF8-B35B-BD160A278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228103D-FF59-416F-98F7-7B395C02B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2F75B55-D4EB-49CE-A9CE-877D32D9D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39">
              <a:extLst>
                <a:ext uri="{FF2B5EF4-FFF2-40B4-BE49-F238E27FC236}">
                  <a16:creationId xmlns:a16="http://schemas.microsoft.com/office/drawing/2014/main" id="{85079DB7-0E49-4E26-A993-236F835B6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D6013A5-52E9-408D-B488-26B68CA05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10341-ADD4-3412-F485-338DEC63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/>
              <a:t>Посмотрели текущее состояние переключателей, многие из переключателей находятся в положении “off”</a:t>
            </a:r>
            <a:br>
              <a:rPr lang="en-US" sz="2200"/>
            </a:br>
            <a:endParaRPr lang="en-US" sz="22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E45477-FC3F-489E-8195-02E95852F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1" y="0"/>
            <a:ext cx="6750205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B47BC9B-BD10-CE2C-9FCB-4E10C583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511" y="320039"/>
            <a:ext cx="4751295" cy="2957681"/>
          </a:xfrm>
          <a:prstGeom prst="rect">
            <a:avLst/>
          </a:prstGeom>
          <a:ln w="9525">
            <a:noFill/>
          </a:ln>
        </p:spPr>
      </p:pic>
      <p:pic>
        <p:nvPicPr>
          <p:cNvPr id="6" name="Объект 5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89B52B5-A6BB-704F-C7F0-F86A13D3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316" y="3593650"/>
            <a:ext cx="5127686" cy="294842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0778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29CCB5F-18B2-0F15-BB6A-79A51F33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5" y="671951"/>
            <a:ext cx="6308184" cy="3359108"/>
          </a:xfrm>
          <a:prstGeom prst="rect">
            <a:avLst/>
          </a:prstGeom>
        </p:spPr>
      </p:pic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F8264180-531F-318E-05B9-EC441806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Посмотрели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файлы</a:t>
            </a:r>
            <a:r>
              <a:rPr lang="en-US" dirty="0">
                <a:latin typeface="Times New Roman"/>
                <a:cs typeface="Times New Roman"/>
              </a:rPr>
              <a:t> и </a:t>
            </a:r>
            <a:r>
              <a:rPr lang="en-US" dirty="0" err="1">
                <a:latin typeface="Times New Roman"/>
                <a:cs typeface="Times New Roman"/>
              </a:rPr>
              <a:t>поддиректории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находящиеся</a:t>
            </a:r>
            <a:r>
              <a:rPr lang="en-US" dirty="0">
                <a:latin typeface="Times New Roman"/>
                <a:cs typeface="Times New Roman"/>
              </a:rPr>
              <a:t> в </a:t>
            </a:r>
            <a:r>
              <a:rPr lang="en-US" dirty="0" err="1">
                <a:latin typeface="Times New Roman"/>
                <a:cs typeface="Times New Roman"/>
              </a:rPr>
              <a:t>директории</a:t>
            </a:r>
            <a:r>
              <a:rPr lang="en-US" dirty="0">
                <a:latin typeface="Times New Roman"/>
                <a:cs typeface="Times New Roman"/>
              </a:rPr>
              <a:t> /var/</a:t>
            </a:r>
            <a:r>
              <a:rPr lang="en-US" u="sng" dirty="0"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en-US" dirty="0">
                <a:latin typeface="Times New Roman"/>
                <a:cs typeface="Times New Roman"/>
              </a:rPr>
              <a:t>. </a:t>
            </a:r>
            <a:r>
              <a:rPr lang="en-US" dirty="0" err="1">
                <a:latin typeface="Times New Roman"/>
                <a:cs typeface="Times New Roman"/>
              </a:rPr>
              <a:t>Определили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что</a:t>
            </a:r>
            <a:r>
              <a:rPr lang="en-US" dirty="0">
                <a:latin typeface="Times New Roman"/>
                <a:cs typeface="Times New Roman"/>
              </a:rPr>
              <a:t> в </a:t>
            </a:r>
            <a:r>
              <a:rPr lang="en-US" dirty="0" err="1">
                <a:latin typeface="Times New Roman"/>
                <a:cs typeface="Times New Roman"/>
              </a:rPr>
              <a:t>данной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директории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файлов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нет</a:t>
            </a:r>
            <a:r>
              <a:rPr lang="en-US" dirty="0">
                <a:latin typeface="Times New Roman"/>
                <a:cs typeface="Times New Roman"/>
              </a:rPr>
              <a:t>. </a:t>
            </a:r>
            <a:r>
              <a:rPr lang="en-US" dirty="0" err="1">
                <a:latin typeface="Times New Roman"/>
                <a:cs typeface="Times New Roman"/>
              </a:rPr>
              <a:t>Только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владелец</a:t>
            </a:r>
            <a:r>
              <a:rPr lang="en-US" dirty="0">
                <a:latin typeface="Times New Roman"/>
                <a:cs typeface="Times New Roman"/>
              </a:rPr>
              <a:t>/</a:t>
            </a:r>
            <a:r>
              <a:rPr lang="en-US" dirty="0" err="1">
                <a:latin typeface="Times New Roman"/>
                <a:cs typeface="Times New Roman"/>
              </a:rPr>
              <a:t>суперпользователь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может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создавать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файлы</a:t>
            </a:r>
            <a:r>
              <a:rPr lang="en-US" dirty="0">
                <a:latin typeface="Times New Roman"/>
                <a:cs typeface="Times New Roman"/>
              </a:rPr>
              <a:t> в </a:t>
            </a:r>
            <a:r>
              <a:rPr lang="en-US" dirty="0" err="1">
                <a:latin typeface="Times New Roman"/>
                <a:cs typeface="Times New Roman"/>
              </a:rPr>
              <a:t>директории</a:t>
            </a:r>
            <a:r>
              <a:rPr lang="en-US" dirty="0">
                <a:latin typeface="Times New Roman"/>
                <a:cs typeface="Times New Roman"/>
              </a:rPr>
              <a:t> /var/www/html</a:t>
            </a:r>
          </a:p>
        </p:txBody>
      </p:sp>
    </p:spTree>
    <p:extLst>
      <p:ext uri="{BB962C8B-B14F-4D97-AF65-F5344CB8AC3E}">
        <p14:creationId xmlns:p14="http://schemas.microsoft.com/office/powerpoint/2010/main" val="99212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Широкоэкранный</PresentationFormat>
  <Paragraphs>1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Атлас</vt:lpstr>
      <vt:lpstr>ЛАБОРАТОРНАЯ РАБОТА 6</vt:lpstr>
      <vt:lpstr>Цель лабораторной работы </vt:lpstr>
      <vt:lpstr>Теоритическая Справка</vt:lpstr>
      <vt:lpstr>Убедились, что SELinux есть в ОС</vt:lpstr>
      <vt:lpstr>Установил httpd</vt:lpstr>
      <vt:lpstr>Презентация PowerPoint</vt:lpstr>
      <vt:lpstr>Задал ServerName test.ru отключил фильтры по командам убедился что Selinux работает в enforcing</vt:lpstr>
      <vt:lpstr>Посмотрели текущее состояние переключателей, многие из переключателей находятся в положении “off” </vt:lpstr>
      <vt:lpstr>Презентация PowerPoint</vt:lpstr>
      <vt:lpstr>Презентация PowerPoint</vt:lpstr>
      <vt:lpstr>Контекст моего файла - httpd_sys_content_t (в таком случае содержимое должно быть доступно для всех скриптов httpd и для самого демона).  Изменили контекст файла на samba_share_t  Попробовали еще раз получить доступ к файлу через веб-сервер, введя в браузере адрес “http://127.0.0.1/test.html” и получили сообщение об ошибке (т.к. кустановленному ранее контексту процесс httpd не имеет доступа)</vt:lpstr>
      <vt:lpstr>Перезапускаем веб-сервер Apache и анализируем лог-файлы командой “tail -nl /var/log/messages” Просмотрели файлы “var/log/http/error_log”, “/var/log/http/access_log” и "/var/log/audit/audit.log” и выяснили, что запись появилась в последнем файле Проверили список портов командой, убедились, что порт 81 есть в списке и запускаем веб-сервер Apache снова</vt:lpstr>
      <vt:lpstr>Вывод</vt:lpstr>
      <vt:lpstr>Список литературы: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406</cp:revision>
  <dcterms:created xsi:type="dcterms:W3CDTF">2024-09-09T04:25:33Z</dcterms:created>
  <dcterms:modified xsi:type="dcterms:W3CDTF">2024-09-09T06:36:30Z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