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7F247-8AC8-918B-1E13-1B2DF08E19E4}" v="41" dt="2024-09-09T04:40:07.685"/>
    <p1510:client id="{8829B941-8F96-4792-58E3-F5D1A522B494}" v="73" dt="2024-09-09T04:35:5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летьянов Денис Фидаритович" userId="S::1032171130@pfur.ru::df0e85bc-9c06-45f2-95a1-554222cceace" providerId="AD" clId="Web-{31E7F247-8AC8-918B-1E13-1B2DF08E19E4}"/>
    <pc:docChg chg="modSld">
      <pc:chgData name="Давлетьянов Денис Фидаритович" userId="S::1032171130@pfur.ru::df0e85bc-9c06-45f2-95a1-554222cceace" providerId="AD" clId="Web-{31E7F247-8AC8-918B-1E13-1B2DF08E19E4}" dt="2024-09-09T04:40:02.763" v="37" actId="20577"/>
      <pc:docMkLst>
        <pc:docMk/>
      </pc:docMkLst>
      <pc:sldChg chg="addSp modSp">
        <pc:chgData name="Давлетьянов Денис Фидаритович" userId="S::1032171130@pfur.ru::df0e85bc-9c06-45f2-95a1-554222cceace" providerId="AD" clId="Web-{31E7F247-8AC8-918B-1E13-1B2DF08E19E4}" dt="2024-09-09T04:38:38.090" v="5" actId="1076"/>
        <pc:sldMkLst>
          <pc:docMk/>
          <pc:sldMk cId="1209793758" sldId="259"/>
        </pc:sldMkLst>
        <pc:spChg chg="mod">
          <ac:chgData name="Давлетьянов Денис Фидаритович" userId="S::1032171130@pfur.ru::df0e85bc-9c06-45f2-95a1-554222cceace" providerId="AD" clId="Web-{31E7F247-8AC8-918B-1E13-1B2DF08E19E4}" dt="2024-09-09T04:37:19.479" v="2" actId="14100"/>
          <ac:spMkLst>
            <pc:docMk/>
            <pc:sldMk cId="1209793758" sldId="259"/>
            <ac:spMk id="3" creationId="{08C1587D-5FE3-07BE-5ED0-1ED3B0E4FB44}"/>
          </ac:spMkLst>
        </pc:spChg>
        <pc:picChg chg="add mod">
          <ac:chgData name="Давлетьянов Денис Фидаритович" userId="S::1032171130@pfur.ru::df0e85bc-9c06-45f2-95a1-554222cceace" providerId="AD" clId="Web-{31E7F247-8AC8-918B-1E13-1B2DF08E19E4}" dt="2024-09-09T04:38:38.090" v="5" actId="1076"/>
          <ac:picMkLst>
            <pc:docMk/>
            <pc:sldMk cId="1209793758" sldId="259"/>
            <ac:picMk id="4" creationId="{863C4DB0-6FCF-C4F6-A977-7FC20FEB2808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31E7F247-8AC8-918B-1E13-1B2DF08E19E4}" dt="2024-09-09T04:39:26.231" v="20" actId="20577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31E7F247-8AC8-918B-1E13-1B2DF08E19E4}" dt="2024-09-09T04:39:01.028" v="10" actId="20577"/>
          <ac:spMkLst>
            <pc:docMk/>
            <pc:sldMk cId="3407781795" sldId="260"/>
            <ac:spMk id="2" creationId="{DDE10341-ADD4-3412-F485-338DEC63175C}"/>
          </ac:spMkLst>
        </pc:spChg>
        <pc:spChg chg="mod">
          <ac:chgData name="Давлетьянов Денис Фидаритович" userId="S::1032171130@pfur.ru::df0e85bc-9c06-45f2-95a1-554222cceace" providerId="AD" clId="Web-{31E7F247-8AC8-918B-1E13-1B2DF08E19E4}" dt="2024-09-09T04:39:26.231" v="20" actId="20577"/>
          <ac:spMkLst>
            <pc:docMk/>
            <pc:sldMk cId="3407781795" sldId="260"/>
            <ac:spMk id="3" creationId="{6757B1E7-198F-800D-5320-F6C07E128B51}"/>
          </ac:spMkLst>
        </pc:spChg>
      </pc:sldChg>
      <pc:sldChg chg="modSp">
        <pc:chgData name="Давлетьянов Денис Фидаритович" userId="S::1032171130@pfur.ru::df0e85bc-9c06-45f2-95a1-554222cceace" providerId="AD" clId="Web-{31E7F247-8AC8-918B-1E13-1B2DF08E19E4}" dt="2024-09-09T04:40:02.763" v="37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31E7F247-8AC8-918B-1E13-1B2DF08E19E4}" dt="2024-09-09T04:40:02.763" v="37" actId="20577"/>
          <ac:spMkLst>
            <pc:docMk/>
            <pc:sldMk cId="1049288184" sldId="261"/>
            <ac:spMk id="2" creationId="{3ADC972F-68A8-52C9-F22D-67852F500772}"/>
          </ac:spMkLst>
        </pc:spChg>
        <pc:spChg chg="mod">
          <ac:chgData name="Давлетьянов Денис Фидаритович" userId="S::1032171130@pfur.ru::df0e85bc-9c06-45f2-95a1-554222cceace" providerId="AD" clId="Web-{31E7F247-8AC8-918B-1E13-1B2DF08E19E4}" dt="2024-09-09T04:39:53.888" v="25" actId="20577"/>
          <ac:spMkLst>
            <pc:docMk/>
            <pc:sldMk cId="1049288184" sldId="261"/>
            <ac:spMk id="3" creationId="{DFC5B829-2366-38EE-DFD4-A404CBFE0F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amadharma/course-directory-student-templ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" TargetMode="External"/><Relationship Id="rId2" Type="http://schemas.openxmlformats.org/officeDocument/2006/relationships/hyperlink" Target="https://www.virtualbox.org/wiki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ru-ru/contribute/markdown-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Настроить рабочее пространство для лабораторных работ, приобрести практические навыки установки операционной системы на виртуальную машину и настройки минимально необходимых для дальнейшей работы сервисов</a:t>
            </a:r>
          </a:p>
          <a:p>
            <a:r>
              <a:rPr lang="ru-RU" dirty="0">
                <a:latin typeface="Times New Roman"/>
                <a:cs typeface="Times New Roman"/>
              </a:rPr>
              <a:t>Изучить идеологию и применение средств контроля версий, освоить умения по работе с </a:t>
            </a:r>
            <a:r>
              <a:rPr lang="ru-RU" err="1">
                <a:latin typeface="Times New Roman"/>
                <a:cs typeface="Times New Roman"/>
              </a:rPr>
              <a:t>git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Научиться оформлять отчёты с помощью легковесного языка разметки </a:t>
            </a:r>
            <a:r>
              <a:rPr lang="ru-RU" err="1">
                <a:latin typeface="Times New Roman"/>
                <a:cs typeface="Times New Roman"/>
              </a:rPr>
              <a:t>Markdown</a:t>
            </a:r>
            <a:endParaRPr lang="ru-RU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Теоретическая справка</a:t>
            </a:r>
          </a:p>
          <a:p>
            <a:pPr>
              <a:buFont typeface=""/>
              <a:buChar char="•"/>
            </a:pP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Oracle VM VirtualBox —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мощная и бесплатная виртуализационная платформа, разработанная корпорацией 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Oracle,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которая позволяет пользователям создавать и управлять виртуальными машинами на своих компьютерах</a:t>
            </a:r>
          </a:p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Теоретическая справка</a:t>
            </a:r>
          </a:p>
          <a:p>
            <a:pPr>
              <a:buFont typeface=""/>
              <a:buChar char="•"/>
            </a:pP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Git —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система управления версиями с распределенной архитектурой. В отличие от некогда популярных систем вроде 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CVS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и 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Subversion (SVN),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где полная история версий проекта доступна лишь в одном месте, в 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Git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каждая рабочая копия кода сама по себе является репозиторием. Это позволяет всем разработчикам хранить историю изменений в полном объеме</a:t>
            </a:r>
          </a:p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Теоретическая справка</a:t>
            </a:r>
          </a:p>
          <a:p>
            <a:pPr>
              <a:buFont typeface=""/>
              <a:buChar char="•"/>
            </a:pP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Markdown —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HTML, Rich Text </a:t>
            </a: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и других)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9AD2-8B2F-E0CA-F64F-E4CA054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Ход выполнения лабораторной работы</a:t>
            </a:r>
          </a:p>
          <a:p>
            <a:pPr algn="r"/>
            <a:r>
              <a:rPr lang="ru-RU" dirty="0"/>
              <a:t>Создание директ</a:t>
            </a:r>
            <a:endParaRPr lang="ru-RU" sz="1600" dirty="0"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C9817-0749-3B79-F890-652C72CA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Ход выполнения лабораторной работы</a:t>
            </a:r>
          </a:p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Создание директории лабораторной работы</a:t>
            </a:r>
          </a:p>
          <a:p>
            <a:pPr>
              <a:buFont typeface=""/>
              <a:buChar char="•"/>
            </a:pP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2023-2024/Информационная безопасность/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infosec</a:t>
            </a:r>
          </a:p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Создание репозитория</a:t>
            </a:r>
          </a:p>
          <a:p>
            <a:pPr>
              <a:buFont typeface=""/>
              <a:buChar char="•"/>
            </a:pP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по шаблону, представленному на 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  <a:hlinkClick r:id="rId2"/>
              </a:rPr>
              <a:t>https://github.com/yamadharma/course-directory-student-template</a:t>
            </a:r>
            <a:r>
              <a:rPr lang="af-ZA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.</a:t>
            </a:r>
          </a:p>
          <a:p>
            <a:r>
              <a:rPr lang="ru-RU" b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Клонирование репозитория</a:t>
            </a:r>
          </a:p>
          <a:p>
            <a:pPr>
              <a:buFont typeface=""/>
              <a:buChar char="•"/>
            </a:pPr>
            <a:r>
              <a:rPr lang="ru-RU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Репозиторий нужно рекурсивно склонировать на свой рабочий компьютер</a:t>
            </a:r>
            <a:endParaRPr lang="ru-RU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861BEF0-8007-43DD-EB7F-DF8C05B6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4" y="961098"/>
            <a:ext cx="4789715" cy="39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6DD88-BFE8-5654-354E-C49F319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endParaRPr lang="ru-RU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1587D-5FE3-07BE-5ED0-1ED3B0E4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134278" cy="418201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Markdown</a:t>
            </a: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Конвертация отчета формата .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md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 в отчет форматы .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docx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 и .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pdf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 при помощи команды 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make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 и файла 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Makefile</a:t>
            </a:r>
            <a:endParaRPr lang="ru-RU" dirty="0" err="1">
              <a:latin typeface="Times New Roman"/>
              <a:cs typeface="Times New Roman"/>
            </a:endParaRP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Конвертация презентации формата .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md</a:t>
            </a:r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 в презентацию формата 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pdf</a:t>
            </a:r>
            <a:endParaRPr lang="ru-RU" dirty="0" err="1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Обновление директории и репозитория</a:t>
            </a: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Создание дополнительных каталогов всех лабораторных работ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Удаление лишних файлов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sz="1200" dirty="0">
                <a:solidFill>
                  <a:srgbClr val="1F2328"/>
                </a:solidFill>
                <a:latin typeface="Times New Roman"/>
                <a:cs typeface="Times New Roman"/>
              </a:rPr>
              <a:t>Отправка всех изменений на </a:t>
            </a:r>
            <a:r>
              <a:rPr lang="ru-RU" sz="1200" dirty="0" err="1">
                <a:solidFill>
                  <a:srgbClr val="1F2328"/>
                </a:solidFill>
                <a:latin typeface="Times New Roman"/>
                <a:cs typeface="Times New Roman"/>
              </a:rPr>
              <a:t>Git</a:t>
            </a:r>
            <a:endParaRPr lang="ru-RU" dirty="0" err="1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63C4DB0-6FCF-C4F6-A977-7FC20FE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73" y="2043872"/>
            <a:ext cx="3124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B1E7-198F-800D-5320-F6C07E1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ru-RU" sz="1600">
                <a:solidFill>
                  <a:srgbClr val="1F2328"/>
                </a:solidFill>
                <a:latin typeface="Times New Roman"/>
                <a:cs typeface="Times New Roman"/>
              </a:rPr>
              <a:t>Было настроено рабочее пространство для лабораторных работ, приобретены практические навыки установки операционной системы на виртуальную машину и настройки минимально необходимых для дальнейшей работы сервисов.</a:t>
            </a:r>
            <a:endParaRPr lang="ru-RU" sz="1600" dirty="0"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Были изучены идеология и применение средств контроля версий, освоены умения по работе с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git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ru-RU" sz="1600" dirty="0"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Были приобретены практические навыки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оформляения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отчётов с помощью легковесного языка разметки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Markdown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ru-RU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ru-RU" sz="1600" dirty="0"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[1] Документация по Virtual Box: </a:t>
            </a:r>
            <a:r>
              <a:rPr lang="ru-RU" sz="1600" u="sng" dirty="0">
                <a:latin typeface="Times New Roman"/>
                <a:cs typeface="Times New Roman"/>
                <a:hlinkClick r:id="rId2"/>
              </a:rPr>
              <a:t>https://www.virtualbox.org/wiki/Documentation</a:t>
            </a:r>
            <a:endParaRPr lang="ru-RU" sz="1600" dirty="0"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[2] Документация по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Git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: </a:t>
            </a:r>
            <a:r>
              <a:rPr lang="ru-RU" sz="1600" u="sng" dirty="0">
                <a:latin typeface="Times New Roman"/>
                <a:cs typeface="Times New Roman"/>
                <a:hlinkClick r:id="rId3"/>
              </a:rPr>
              <a:t>https://git-scm.com/book/ru/v2</a:t>
            </a:r>
            <a:endParaRPr lang="ru-RU" sz="1600" dirty="0">
              <a:latin typeface="Times New Roman"/>
              <a:cs typeface="Times New Roman"/>
            </a:endParaRPr>
          </a:p>
          <a:p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[3] Документация по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Markdown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: </a:t>
            </a:r>
            <a:r>
              <a:rPr lang="ru-RU" sz="1600" u="sng" dirty="0">
                <a:latin typeface="Times New Roman"/>
                <a:cs typeface="Times New Roman"/>
                <a:hlinkClick r:id="rId4"/>
              </a:rPr>
              <a:t>https://learn.microsoft.com/ru-ru/contribute/markdown-reference</a:t>
            </a:r>
            <a:endParaRPr lang="ru-RU" sz="16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Атлас</vt:lpstr>
      <vt:lpstr>ЛАБОРАТОРНАЯ РАБОТА 1</vt:lpstr>
      <vt:lpstr>Цель лабораторной работы </vt:lpstr>
      <vt:lpstr>Теоритическая Справка</vt:lpstr>
      <vt:lpstr>Ход выполнения лабораторной работы Создание директ</vt:lpstr>
      <vt:lpstr>Презентация PowerPoint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66</cp:revision>
  <dcterms:created xsi:type="dcterms:W3CDTF">2024-09-09T04:25:33Z</dcterms:created>
  <dcterms:modified xsi:type="dcterms:W3CDTF">2024-09-09T04:40:11Z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