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2" r:id="rId7"/>
    <p:sldId id="258" r:id="rId8"/>
    <p:sldId id="263" r:id="rId9"/>
    <p:sldId id="264" r:id="rId10"/>
    <p:sldId id="259" r:id="rId11"/>
    <p:sldId id="265" r:id="rId12"/>
    <p:sldId id="260" r:id="rId13"/>
    <p:sldId id="261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7F247-8AC8-918B-1E13-1B2DF08E19E4}" v="41" dt="2024-09-09T04:40:07.685"/>
    <p1510:client id="{6571E882-4771-07F7-2350-E2D6A64FAAA1}" v="62" dt="2024-09-09T04:53:56.845"/>
    <p1510:client id="{8829B941-8F96-4792-58E3-F5D1A522B494}" v="73" dt="2024-09-09T04:35:5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летьянов Денис Фидаритович" userId="S::1032171130@pfur.ru::df0e85bc-9c06-45f2-95a1-554222cceace" providerId="AD" clId="Web-{6571E882-4771-07F7-2350-E2D6A64FAAA1}"/>
    <pc:docChg chg="addSld modSld">
      <pc:chgData name="Давлетьянов Денис Фидаритович" userId="S::1032171130@pfur.ru::df0e85bc-9c06-45f2-95a1-554222cceace" providerId="AD" clId="Web-{6571E882-4771-07F7-2350-E2D6A64FAAA1}" dt="2024-09-09T04:53:54.594" v="60" actId="20577"/>
      <pc:docMkLst>
        <pc:docMk/>
      </pc:docMkLst>
      <pc:sldChg chg="modSp">
        <pc:chgData name="Давлетьянов Денис Фидаритович" userId="S::1032171130@pfur.ru::df0e85bc-9c06-45f2-95a1-554222cceace" providerId="AD" clId="Web-{6571E882-4771-07F7-2350-E2D6A64FAAA1}" dt="2024-09-09T04:53:54.594" v="60" actId="20577"/>
        <pc:sldMkLst>
          <pc:docMk/>
          <pc:sldMk cId="4262868419" sldId="256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3:54.594" v="60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modSp">
        <pc:chgData name="Давлетьянов Денис Фидаритович" userId="S::1032171130@pfur.ru::df0e85bc-9c06-45f2-95a1-554222cceace" providerId="AD" clId="Web-{6571E882-4771-07F7-2350-E2D6A64FAAA1}" dt="2024-09-09T04:44:18.721" v="2" actId="20577"/>
        <pc:sldMkLst>
          <pc:docMk/>
          <pc:sldMk cId="3967560678" sldId="257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44:18.721" v="2" actId="20577"/>
          <ac:spMkLst>
            <pc:docMk/>
            <pc:sldMk cId="3967560678" sldId="257"/>
            <ac:spMk id="3" creationId="{BCEDF0E6-6AFE-7456-1500-EFAF6F51E0CD}"/>
          </ac:spMkLst>
        </pc:spChg>
      </pc:sldChg>
      <pc:sldChg chg="addSp delSp modSp">
        <pc:chgData name="Давлетьянов Денис Фидаритович" userId="S::1032171130@pfur.ru::df0e85bc-9c06-45f2-95a1-554222cceace" providerId="AD" clId="Web-{6571E882-4771-07F7-2350-E2D6A64FAAA1}" dt="2024-09-09T04:46:13.281" v="11" actId="1076"/>
        <pc:sldMkLst>
          <pc:docMk/>
          <pc:sldMk cId="1637672425" sldId="258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45:50.968" v="8" actId="20577"/>
          <ac:spMkLst>
            <pc:docMk/>
            <pc:sldMk cId="1637672425" sldId="258"/>
            <ac:spMk id="3" creationId="{895C9817-0749-3B79-F890-652C72CA3C9A}"/>
          </ac:spMkLst>
        </pc:spChg>
        <pc:picChg chg="add mod">
          <ac:chgData name="Давлетьянов Денис Фидаритович" userId="S::1032171130@pfur.ru::df0e85bc-9c06-45f2-95a1-554222cceace" providerId="AD" clId="Web-{6571E882-4771-07F7-2350-E2D6A64FAAA1}" dt="2024-09-09T04:46:13.281" v="11" actId="1076"/>
          <ac:picMkLst>
            <pc:docMk/>
            <pc:sldMk cId="1637672425" sldId="258"/>
            <ac:picMk id="4" creationId="{0908B10E-B83B-BA9F-BEF3-84FF9690C189}"/>
          </ac:picMkLst>
        </pc:picChg>
        <pc:picChg chg="del">
          <ac:chgData name="Давлетьянов Денис Фидаритович" userId="S::1032171130@pfur.ru::df0e85bc-9c06-45f2-95a1-554222cceace" providerId="AD" clId="Web-{6571E882-4771-07F7-2350-E2D6A64FAAA1}" dt="2024-09-09T04:46:10.578" v="10"/>
          <ac:picMkLst>
            <pc:docMk/>
            <pc:sldMk cId="1637672425" sldId="258"/>
            <ac:picMk id="5" creationId="{6861BEF0-8007-43DD-EB7F-DF8C05B64275}"/>
          </ac:picMkLst>
        </pc:picChg>
      </pc:sldChg>
      <pc:sldChg chg="addSp delSp modSp">
        <pc:chgData name="Давлетьянов Денис Фидаритович" userId="S::1032171130@pfur.ru::df0e85bc-9c06-45f2-95a1-554222cceace" providerId="AD" clId="Web-{6571E882-4771-07F7-2350-E2D6A64FAAA1}" dt="2024-09-09T04:51:05.366" v="40" actId="1076"/>
        <pc:sldMkLst>
          <pc:docMk/>
          <pc:sldMk cId="1209793758" sldId="259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0:42.442" v="36" actId="20577"/>
          <ac:spMkLst>
            <pc:docMk/>
            <pc:sldMk cId="1209793758" sldId="259"/>
            <ac:spMk id="3" creationId="{08C1587D-5FE3-07BE-5ED0-1ED3B0E4FB44}"/>
          </ac:spMkLst>
        </pc:spChg>
        <pc:picChg chg="del">
          <ac:chgData name="Давлетьянов Денис Фидаритович" userId="S::1032171130@pfur.ru::df0e85bc-9c06-45f2-95a1-554222cceace" providerId="AD" clId="Web-{6571E882-4771-07F7-2350-E2D6A64FAAA1}" dt="2024-09-09T04:50:48.802" v="38"/>
          <ac:picMkLst>
            <pc:docMk/>
            <pc:sldMk cId="1209793758" sldId="259"/>
            <ac:picMk id="4" creationId="{863C4DB0-6FCF-C4F6-A977-7FC20FEB2808}"/>
          </ac:picMkLst>
        </pc:picChg>
        <pc:picChg chg="add mod">
          <ac:chgData name="Давлетьянов Денис Фидаритович" userId="S::1032171130@pfur.ru::df0e85bc-9c06-45f2-95a1-554222cceace" providerId="AD" clId="Web-{6571E882-4771-07F7-2350-E2D6A64FAAA1}" dt="2024-09-09T04:51:05.366" v="40" actId="1076"/>
          <ac:picMkLst>
            <pc:docMk/>
            <pc:sldMk cId="1209793758" sldId="259"/>
            <ac:picMk id="5" creationId="{9AF776AF-B557-478F-19E8-42E487491D42}"/>
          </ac:picMkLst>
        </pc:picChg>
      </pc:sldChg>
      <pc:sldChg chg="modSp">
        <pc:chgData name="Давлетьянов Денис Фидаритович" userId="S::1032171130@pfur.ru::df0e85bc-9c06-45f2-95a1-554222cceace" providerId="AD" clId="Web-{6571E882-4771-07F7-2350-E2D6A64FAAA1}" dt="2024-09-09T04:53:20.967" v="56" actId="20577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3:20.967" v="56" actId="20577"/>
          <ac:spMkLst>
            <pc:docMk/>
            <pc:sldMk cId="3407781795" sldId="260"/>
            <ac:spMk id="3" creationId="{6757B1E7-198F-800D-5320-F6C07E128B51}"/>
          </ac:spMkLst>
        </pc:spChg>
      </pc:sldChg>
      <pc:sldChg chg="modSp">
        <pc:chgData name="Давлетьянов Денис Фидаритович" userId="S::1032171130@pfur.ru::df0e85bc-9c06-45f2-95a1-554222cceace" providerId="AD" clId="Web-{6571E882-4771-07F7-2350-E2D6A64FAAA1}" dt="2024-09-09T04:53:41" v="59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3:41" v="59" actId="20577"/>
          <ac:spMkLst>
            <pc:docMk/>
            <pc:sldMk cId="1049288184" sldId="261"/>
            <ac:spMk id="3" creationId="{DFC5B829-2366-38EE-DFD4-A404CBFE0F15}"/>
          </ac:spMkLst>
        </pc:spChg>
      </pc:sldChg>
      <pc:sldChg chg="modSp">
        <pc:chgData name="Давлетьянов Денис Фидаритович" userId="S::1032171130@pfur.ru::df0e85bc-9c06-45f2-95a1-554222cceace" providerId="AD" clId="Web-{6571E882-4771-07F7-2350-E2D6A64FAAA1}" dt="2024-09-09T04:44:44.120" v="5" actId="20577"/>
        <pc:sldMkLst>
          <pc:docMk/>
          <pc:sldMk cId="709541677" sldId="262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44:44.120" v="5" actId="20577"/>
          <ac:spMkLst>
            <pc:docMk/>
            <pc:sldMk cId="709541677" sldId="262"/>
            <ac:spMk id="4" creationId="{BBD33084-FCAC-4539-7FA0-10136047AE43}"/>
          </ac:spMkLst>
        </pc:spChg>
      </pc:sldChg>
      <pc:sldChg chg="addSp modSp new">
        <pc:chgData name="Давлетьянов Денис Фидаритович" userId="S::1032171130@pfur.ru::df0e85bc-9c06-45f2-95a1-554222cceace" providerId="AD" clId="Web-{6571E882-4771-07F7-2350-E2D6A64FAAA1}" dt="2024-09-09T04:47:40.775" v="20" actId="1076"/>
        <pc:sldMkLst>
          <pc:docMk/>
          <pc:sldMk cId="2214877889" sldId="263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47:09.648" v="18" actId="20577"/>
          <ac:spMkLst>
            <pc:docMk/>
            <pc:sldMk cId="2214877889" sldId="263"/>
            <ac:spMk id="3" creationId="{F2414A02-AEE4-5028-1B00-1A0BC1512E6C}"/>
          </ac:spMkLst>
        </pc:spChg>
        <pc:picChg chg="add mod">
          <ac:chgData name="Давлетьянов Денис Фидаритович" userId="S::1032171130@pfur.ru::df0e85bc-9c06-45f2-95a1-554222cceace" providerId="AD" clId="Web-{6571E882-4771-07F7-2350-E2D6A64FAAA1}" dt="2024-09-09T04:47:40.775" v="20" actId="1076"/>
          <ac:picMkLst>
            <pc:docMk/>
            <pc:sldMk cId="2214877889" sldId="263"/>
            <ac:picMk id="4" creationId="{57B233EB-6ABF-6EC2-F88B-4C6B241E100E}"/>
          </ac:picMkLst>
        </pc:picChg>
      </pc:sldChg>
      <pc:sldChg chg="addSp modSp new mod setBg">
        <pc:chgData name="Давлетьянов Денис Фидаритович" userId="S::1032171130@pfur.ru::df0e85bc-9c06-45f2-95a1-554222cceace" providerId="AD" clId="Web-{6571E882-4771-07F7-2350-E2D6A64FAAA1}" dt="2024-09-09T04:50:11.722" v="34" actId="20577"/>
        <pc:sldMkLst>
          <pc:docMk/>
          <pc:sldMk cId="1115267354" sldId="264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0:11.722" v="34" actId="20577"/>
          <ac:spMkLst>
            <pc:docMk/>
            <pc:sldMk cId="1115267354" sldId="264"/>
            <ac:spMk id="2" creationId="{B50C7649-3DD5-E380-2B81-39F86D1354B3}"/>
          </ac:spMkLst>
        </pc:spChg>
        <pc:spChg chg="mod">
          <ac:chgData name="Давлетьянов Денис Фидаритович" userId="S::1032171130@pfur.ru::df0e85bc-9c06-45f2-95a1-554222cceace" providerId="AD" clId="Web-{6571E882-4771-07F7-2350-E2D6A64FAAA1}" dt="2024-09-09T04:49:19.156" v="29" actId="20577"/>
          <ac:spMkLst>
            <pc:docMk/>
            <pc:sldMk cId="1115267354" sldId="264"/>
            <ac:spMk id="3" creationId="{4B506256-2CB2-A2C5-21D9-633221CD87EF}"/>
          </ac:spMkLst>
        </pc:spChg>
        <pc:spChg chg="add">
          <ac:chgData name="Давлетьянов Денис Фидаритович" userId="S::1032171130@pfur.ru::df0e85bc-9c06-45f2-95a1-554222cceace" providerId="AD" clId="Web-{6571E882-4771-07F7-2350-E2D6A64FAAA1}" dt="2024-09-09T04:47:54.854" v="22"/>
          <ac:spMkLst>
            <pc:docMk/>
            <pc:sldMk cId="1115267354" sldId="264"/>
            <ac:spMk id="8" creationId="{D75627FE-0AC5-4349-AC08-45A58BEC9B8C}"/>
          </ac:spMkLst>
        </pc:spChg>
        <pc:spChg chg="add">
          <ac:chgData name="Давлетьянов Денис Фидаритович" userId="S::1032171130@pfur.ru::df0e85bc-9c06-45f2-95a1-554222cceace" providerId="AD" clId="Web-{6571E882-4771-07F7-2350-E2D6A64FAAA1}" dt="2024-09-09T04:47:54.854" v="22"/>
          <ac:spMkLst>
            <pc:docMk/>
            <pc:sldMk cId="1115267354" sldId="264"/>
            <ac:spMk id="33" creationId="{BC2574CF-1D35-4994-87BD-5A3378E1AB34}"/>
          </ac:spMkLst>
        </pc:spChg>
        <pc:grpChg chg="add">
          <ac:chgData name="Давлетьянов Денис Фидаритович" userId="S::1032171130@pfur.ru::df0e85bc-9c06-45f2-95a1-554222cceace" providerId="AD" clId="Web-{6571E882-4771-07F7-2350-E2D6A64FAAA1}" dt="2024-09-09T04:47:54.854" v="22"/>
          <ac:grpSpMkLst>
            <pc:docMk/>
            <pc:sldMk cId="1115267354" sldId="264"/>
            <ac:grpSpMk id="10" creationId="{F87AAF7B-2090-475D-9C3E-FDC03DD87A88}"/>
          </ac:grpSpMkLst>
        </pc:grpChg>
        <pc:picChg chg="add mod">
          <ac:chgData name="Давлетьянов Денис Фидаритович" userId="S::1032171130@pfur.ru::df0e85bc-9c06-45f2-95a1-554222cceace" providerId="AD" clId="Web-{6571E882-4771-07F7-2350-E2D6A64FAAA1}" dt="2024-09-09T04:49:23.625" v="31" actId="1076"/>
          <ac:picMkLst>
            <pc:docMk/>
            <pc:sldMk cId="1115267354" sldId="264"/>
            <ac:picMk id="4" creationId="{251AE2A4-2FF7-230B-D7D7-DEE2EF81DBFD}"/>
          </ac:picMkLst>
        </pc:picChg>
        <pc:cxnChg chg="add">
          <ac:chgData name="Давлетьянов Денис Фидаритович" userId="S::1032171130@pfur.ru::df0e85bc-9c06-45f2-95a1-554222cceace" providerId="AD" clId="Web-{6571E882-4771-07F7-2350-E2D6A64FAAA1}" dt="2024-09-09T04:47:54.854" v="22"/>
          <ac:cxnSpMkLst>
            <pc:docMk/>
            <pc:sldMk cId="1115267354" sldId="264"/>
            <ac:cxnSpMk id="35" creationId="{68B6AB33-DFE6-4FE4-94FE-C9E25424AD16}"/>
          </ac:cxnSpMkLst>
        </pc:cxnChg>
      </pc:sldChg>
      <pc:sldChg chg="addSp delSp modSp new mod setBg">
        <pc:chgData name="Давлетьянов Денис Фидаритович" userId="S::1032171130@pfur.ru::df0e85bc-9c06-45f2-95a1-554222cceace" providerId="AD" clId="Web-{6571E882-4771-07F7-2350-E2D6A64FAAA1}" dt="2024-09-09T04:52:41.184" v="53" actId="20577"/>
        <pc:sldMkLst>
          <pc:docMk/>
          <pc:sldMk cId="895225901" sldId="265"/>
        </pc:sldMkLst>
        <pc:spChg chg="mod">
          <ac:chgData name="Давлетьянов Денис Фидаритович" userId="S::1032171130@pfur.ru::df0e85bc-9c06-45f2-95a1-554222cceace" providerId="AD" clId="Web-{6571E882-4771-07F7-2350-E2D6A64FAAA1}" dt="2024-09-09T04:52:41.184" v="53" actId="20577"/>
          <ac:spMkLst>
            <pc:docMk/>
            <pc:sldMk cId="895225901" sldId="265"/>
            <ac:spMk id="2" creationId="{776CA4A2-97EE-6CD6-A449-DF4F4584744F}"/>
          </ac:spMkLst>
        </pc:spChg>
        <pc:spChg chg="del mod">
          <ac:chgData name="Давлетьянов Денис Фидаритович" userId="S::1032171130@pfur.ru::df0e85bc-9c06-45f2-95a1-554222cceace" providerId="AD" clId="Web-{6571E882-4771-07F7-2350-E2D6A64FAAA1}" dt="2024-09-09T04:52:05.072" v="47"/>
          <ac:spMkLst>
            <pc:docMk/>
            <pc:sldMk cId="895225901" sldId="265"/>
            <ac:spMk id="3" creationId="{60126D9A-3257-6AEE-1E20-57D38C680C4D}"/>
          </ac:spMkLst>
        </pc:spChg>
        <pc:spChg chg="add">
          <ac:chgData name="Давлетьянов Денис Фидаритович" userId="S::1032171130@pfur.ru::df0e85bc-9c06-45f2-95a1-554222cceace" providerId="AD" clId="Web-{6571E882-4771-07F7-2350-E2D6A64FAAA1}" dt="2024-09-09T04:51:16.022" v="42"/>
          <ac:spMkLst>
            <pc:docMk/>
            <pc:sldMk cId="895225901" sldId="265"/>
            <ac:spMk id="8" creationId="{E2366EBA-92FD-44AE-87A9-25E5135EB2C9}"/>
          </ac:spMkLst>
        </pc:spChg>
        <pc:spChg chg="add">
          <ac:chgData name="Давлетьянов Денис Фидаритович" userId="S::1032171130@pfur.ru::df0e85bc-9c06-45f2-95a1-554222cceace" providerId="AD" clId="Web-{6571E882-4771-07F7-2350-E2D6A64FAAA1}" dt="2024-09-09T04:51:16.022" v="42"/>
          <ac:spMkLst>
            <pc:docMk/>
            <pc:sldMk cId="895225901" sldId="265"/>
            <ac:spMk id="33" creationId="{7C462C46-EFB7-4580-9921-DFC346FCC3C2}"/>
          </ac:spMkLst>
        </pc:spChg>
        <pc:spChg chg="add">
          <ac:chgData name="Давлетьянов Денис Фидаритович" userId="S::1032171130@pfur.ru::df0e85bc-9c06-45f2-95a1-554222cceace" providerId="AD" clId="Web-{6571E882-4771-07F7-2350-E2D6A64FAAA1}" dt="2024-09-09T04:51:16.022" v="42"/>
          <ac:spMkLst>
            <pc:docMk/>
            <pc:sldMk cId="895225901" sldId="265"/>
            <ac:spMk id="35" creationId="{B8B918B4-AB10-4E3A-916E-A9625586EA47}"/>
          </ac:spMkLst>
        </pc:spChg>
        <pc:grpChg chg="add">
          <ac:chgData name="Давлетьянов Денис Фидаритович" userId="S::1032171130@pfur.ru::df0e85bc-9c06-45f2-95a1-554222cceace" providerId="AD" clId="Web-{6571E882-4771-07F7-2350-E2D6A64FAAA1}" dt="2024-09-09T04:51:16.022" v="42"/>
          <ac:grpSpMkLst>
            <pc:docMk/>
            <pc:sldMk cId="895225901" sldId="265"/>
            <ac:grpSpMk id="10" creationId="{B437F5FC-01F7-4EB4-81E7-C27D917E9554}"/>
          </ac:grpSpMkLst>
        </pc:grpChg>
        <pc:picChg chg="add mod ord">
          <ac:chgData name="Давлетьянов Денис Фидаритович" userId="S::1032171130@pfur.ru::df0e85bc-9c06-45f2-95a1-554222cceace" providerId="AD" clId="Web-{6571E882-4771-07F7-2350-E2D6A64FAAA1}" dt="2024-09-09T04:52:26.527" v="51" actId="1076"/>
          <ac:picMkLst>
            <pc:docMk/>
            <pc:sldMk cId="895225901" sldId="265"/>
            <ac:picMk id="4" creationId="{6278C53A-1BE4-1954-C23B-EFC358F7B3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ck.io/tutorials/unix-linux/unix-linux-permissions" TargetMode="External"/><Relationship Id="rId2" Type="http://schemas.openxmlformats.org/officeDocument/2006/relationships/hyperlink" Target="https://blog.skillfactory.ru/glossary/operaczionnaya-sistem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[1] Операционные системы: </a:t>
            </a:r>
            <a:r>
              <a:rPr lang="ru-RU" sz="2000" u="sng" dirty="0">
                <a:latin typeface="Times New Roman"/>
                <a:cs typeface="Times New Roman"/>
                <a:hlinkClick r:id="rId2"/>
              </a:rPr>
              <a:t>https://blog.skillfactory.ru/glossary/operaczionnaya-sistema/</a:t>
            </a:r>
            <a:endParaRPr lang="ru-RU" sz="200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[2] Права доступа: </a:t>
            </a:r>
            <a:r>
              <a:rPr lang="ru-RU" sz="2000" u="sng" dirty="0">
                <a:latin typeface="Times New Roman"/>
                <a:cs typeface="Times New Roman"/>
                <a:hlinkClick r:id="rId3"/>
              </a:rPr>
              <a:t>https://codechick.io/tutorials/unix-linux/unix-linux-permissions</a:t>
            </a:r>
            <a:endParaRPr lang="ru-RU" sz="2000"/>
          </a:p>
          <a:p>
            <a:pPr marL="0" indent="0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</a:t>
            </a:r>
            <a:endParaRPr lang="ru-RU" sz="2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Права доступа определяют, какие действия конкретный пользователь может или не может совершать с определенным файлами и каталогами. С помощью разрешений можно создать надежную среду — такую, в которой никто не может поменять содержимое ваших документов или повредить системные файлы.</a:t>
            </a:r>
            <a:endParaRPr lang="ru-RU" sz="2000">
              <a:latin typeface="Times New Roman"/>
              <a:cs typeface="Times New Roman"/>
            </a:endParaRPr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9AD2-8B2F-E0CA-F64F-E4CA054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Ход выполнения лабораторной работы</a:t>
            </a:r>
          </a:p>
          <a:p>
            <a:pPr algn="r"/>
            <a:r>
              <a:rPr lang="ru-RU" dirty="0"/>
              <a:t>Создание директ</a:t>
            </a:r>
            <a:endParaRPr lang="ru-RU" sz="1600" dirty="0"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C9817-0749-3B79-F890-652C72CA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Ход выполнения лабораторной работы</a:t>
            </a:r>
          </a:p>
          <a:p>
            <a:r>
              <a:rPr lang="ru-RU" sz="1600" err="1">
                <a:latin typeface="Times New Roman"/>
                <a:cs typeface="Times New Roman"/>
              </a:rPr>
              <a:t>Созданием</a:t>
            </a:r>
            <a:r>
              <a:rPr lang="ru-RU" sz="1600" dirty="0">
                <a:latin typeface="Times New Roman"/>
                <a:cs typeface="Times New Roman"/>
              </a:rPr>
              <a:t> учетную запись </a:t>
            </a:r>
            <a:r>
              <a:rPr lang="ru-RU" sz="1600" err="1">
                <a:latin typeface="Times New Roman"/>
                <a:cs typeface="Times New Roman"/>
              </a:rPr>
              <a:t>guest</a:t>
            </a:r>
            <a:endParaRPr lang="ru-RU" sz="1600">
              <a:latin typeface="Times New Roman"/>
              <a:cs typeface="Times New Roman"/>
            </a:endParaRPr>
          </a:p>
          <a:p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useradd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ru-RU" sz="16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создает пользователя</a:t>
            </a:r>
            <a:endParaRPr lang="af-ZA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passwd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задает пароль</a:t>
            </a:r>
            <a:endParaRPr lang="ru-RU" sz="1600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908B10E-B83B-BA9F-BEF3-84FF9690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3" y="1204499"/>
            <a:ext cx="4038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1A42E-BDF1-31A5-3FE0-6FAE7055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14A02-AEE4-5028-1B00-1A0BC151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>
                <a:latin typeface="Times New Roman"/>
                <a:cs typeface="Times New Roman"/>
              </a:rPr>
              <a:t>Определяю директорию и </a:t>
            </a:r>
            <a:r>
              <a:rPr lang="ru-RU" sz="2000" b="1" dirty="0" err="1">
                <a:latin typeface="Times New Roman"/>
                <a:cs typeface="Times New Roman"/>
              </a:rPr>
              <a:t>пользователяю</a:t>
            </a:r>
            <a:r>
              <a:rPr lang="ru-RU" sz="2000" b="1" dirty="0">
                <a:latin typeface="Times New Roman"/>
                <a:cs typeface="Times New Roman"/>
              </a:rPr>
              <a:t> также Уточняю имя пользователя, его группу, а также группы, куда входит пользователь</a:t>
            </a:r>
          </a:p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при вводе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pwd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олучаю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/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home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/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. при вводе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whoami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получаю что я сижу под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endParaRPr lang="ru-RU" sz="2000" err="1">
              <a:latin typeface="Times New Roman"/>
              <a:cs typeface="Times New Roman"/>
            </a:endParaRPr>
          </a:p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ввожу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id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и получаю всю информацию по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endParaRPr lang="ru-RU" sz="2000" err="1">
              <a:latin typeface="Times New Roman"/>
              <a:cs typeface="Times New Roman"/>
            </a:endParaRPr>
          </a:p>
          <a:p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ввожу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groups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и узнаю что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 единственный в своей группе </a:t>
            </a:r>
            <a:r>
              <a:rPr lang="ru-RU" sz="2000" err="1">
                <a:solidFill>
                  <a:srgbClr val="1F2328"/>
                </a:solidFill>
                <a:latin typeface="Times New Roman"/>
                <a:cs typeface="Times New Roman"/>
              </a:rPr>
              <a:t>guest</a:t>
            </a:r>
            <a:endParaRPr lang="ru-RU" sz="2000" err="1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7B233EB-6ABF-6EC2-F88B-4C6B241E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4" y="2150504"/>
            <a:ext cx="4019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7649-3DD5-E380-2B81-39F86D1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rgbClr val="1F2328"/>
                </a:solidFill>
              </a:rPr>
              <a:t>Просмотрите файл /</a:t>
            </a:r>
            <a:r>
              <a:rPr lang="ru-RU" err="1">
                <a:solidFill>
                  <a:srgbClr val="1F2328"/>
                </a:solidFill>
              </a:rPr>
              <a:t>etc</a:t>
            </a:r>
            <a:r>
              <a:rPr lang="ru-RU">
                <a:solidFill>
                  <a:srgbClr val="1F2328"/>
                </a:solidFill>
              </a:rPr>
              <a:t>/</a:t>
            </a:r>
            <a:r>
              <a:rPr lang="ru-RU" err="1">
                <a:solidFill>
                  <a:srgbClr val="1F2328"/>
                </a:solidFill>
              </a:rPr>
              <a:t>passwd</a:t>
            </a:r>
            <a:r>
              <a:rPr lang="ru-RU">
                <a:solidFill>
                  <a:srgbClr val="1F2328"/>
                </a:solidFill>
              </a:rPr>
              <a:t>. Найдите в нём свою учётную запись.</a:t>
            </a:r>
            <a:endParaRPr lang="ru-RU">
              <a:ea typeface="Calibri Light" panose="020F0302020204030204"/>
              <a:cs typeface="Calibri Light" panose="020F0302020204030204"/>
            </a:endParaRPr>
          </a:p>
          <a:p>
            <a:pPr algn="r"/>
            <a:endParaRPr lang="ru-RU" sz="44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6256-2CB2-A2C5-21D9-633221C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1F2328"/>
              </a:solidFill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51AE2A4-2FF7-230B-D7D7-DEE2EF81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655" y="558755"/>
            <a:ext cx="7448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6DD88-BFE8-5654-354E-C49F319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endParaRPr lang="ru-RU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C1587D-5FE3-07BE-5ED0-1ED3B0E4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134278" cy="41820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1F2328"/>
                </a:solidFill>
                <a:latin typeface="Times New Roman"/>
                <a:cs typeface="Times New Roman"/>
              </a:rPr>
              <a:t>Определите существующие в системе директории. Удалось ли вам получить список поддиректорий директории /</a:t>
            </a:r>
            <a:r>
              <a:rPr lang="ru-RU" dirty="0" err="1">
                <a:solidFill>
                  <a:srgbClr val="1F2328"/>
                </a:solidFill>
                <a:latin typeface="Times New Roman"/>
                <a:cs typeface="Times New Roman"/>
              </a:rPr>
              <a:t>home</a:t>
            </a:r>
            <a:r>
              <a:rPr lang="ru-RU" dirty="0">
                <a:solidFill>
                  <a:srgbClr val="1F2328"/>
                </a:solidFill>
                <a:latin typeface="Times New Roman"/>
                <a:cs typeface="Times New Roman"/>
              </a:rPr>
              <a:t>? Какие права установлены на них? Проверьте, какие расширенные атрибуты установлены на поддиректориях. Удалось ли вам увидеть расширенные атрибуты директории, директорий других пользователей?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AF776AF-B557-478F-19E8-42E48749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1043747"/>
            <a:ext cx="5029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CA4A2-97EE-6CD6-A449-DF4F4584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Autofit/>
          </a:bodyPr>
          <a:lstStyle/>
          <a:p>
            <a:pPr algn="l"/>
            <a:r>
              <a:rPr lang="ru-RU" sz="1800" b="1" dirty="0">
                <a:solidFill>
                  <a:srgbClr val="1F2328"/>
                </a:solidFill>
              </a:rPr>
              <a:t>Создайте в домашней директории поддиректорию dir1 командой.</a:t>
            </a:r>
            <a:r>
              <a:rPr lang="ru-RU" sz="1800" dirty="0">
                <a:solidFill>
                  <a:srgbClr val="1F2328"/>
                </a:solidFill>
              </a:rPr>
              <a:t> Определите, какие права доступа и расширенные атрибуты были выставлены на директорию dir1. Снимите с директории dir1 все атрибуты и проверьте с её помощью правильность выполнения команды </a:t>
            </a:r>
            <a:r>
              <a:rPr lang="ru-RU" sz="1800" err="1">
                <a:solidFill>
                  <a:srgbClr val="1F2328"/>
                </a:solidFill>
              </a:rPr>
              <a:t>ls</a:t>
            </a:r>
            <a:r>
              <a:rPr lang="ru-RU" sz="1800" dirty="0">
                <a:solidFill>
                  <a:srgbClr val="1F2328"/>
                </a:solidFill>
              </a:rPr>
              <a:t> -l. Попытайтесь создать в директории dir1 файл file1.Почему вы получили отказ? Проверьте, действительно ли файл не находится внутри директории</a:t>
            </a:r>
            <a:endParaRPr lang="ru-RU" sz="1800" dirty="0"/>
          </a:p>
          <a:p>
            <a:pPr algn="l"/>
            <a:endParaRPr lang="ru-RU" sz="3600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278C53A-1BE4-1954-C23B-EFC358F7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379" y="2785666"/>
            <a:ext cx="4670506" cy="3802762"/>
          </a:xfrm>
        </p:spPr>
      </p:pic>
    </p:spTree>
    <p:extLst>
      <p:ext uri="{BB962C8B-B14F-4D97-AF65-F5344CB8AC3E}">
        <p14:creationId xmlns:p14="http://schemas.microsoft.com/office/powerpoint/2010/main" val="89522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B1E7-198F-800D-5320-F6C07E1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Были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получены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практические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навыки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работы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консоли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с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атрибутами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файлов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,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закреплены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теоретические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основы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дискреционного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разграничения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доступа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современных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системах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с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открытым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кодом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на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базе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ОС Linux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ru-RU" sz="1600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Атлас</vt:lpstr>
      <vt:lpstr>ЛАБОРАТОРНАЯ РАБОТА 2</vt:lpstr>
      <vt:lpstr>Цель лабораторной работы </vt:lpstr>
      <vt:lpstr>Теоритическая Справка</vt:lpstr>
      <vt:lpstr>Ход выполнения лабораторной работы Создание директ</vt:lpstr>
      <vt:lpstr>Презентация PowerPoint</vt:lpstr>
      <vt:lpstr>Просмотрите файл /etc/passwd. Найдите в нём свою учётную запись. </vt:lpstr>
      <vt:lpstr>Презентация PowerPoint</vt:lpstr>
      <vt:lpstr>Создайте в домашней директории поддиректорию dir1 командой. Определите, какие права доступа и расширенные атрибуты были выставлены на директорию dir1. Снимите с директории dir1 все атрибуты и проверьте с её помощью правильность выполнения команды ls -l. Попытайтесь создать в директории dir1 файл file1.Почему вы получили отказ? Проверьте, действительно ли файл не находится внутри директории 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114</cp:revision>
  <dcterms:created xsi:type="dcterms:W3CDTF">2024-09-09T04:25:33Z</dcterms:created>
  <dcterms:modified xsi:type="dcterms:W3CDTF">2024-09-09T04:54:02Z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