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2" r:id="rId7"/>
    <p:sldId id="258" r:id="rId8"/>
    <p:sldId id="263" r:id="rId9"/>
    <p:sldId id="264" r:id="rId10"/>
    <p:sldId id="259" r:id="rId11"/>
    <p:sldId id="260" r:id="rId12"/>
    <p:sldId id="261" r:id="rId13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92B2E-BA34-93DD-25AC-E1FAC5546916}" v="20" dt="2024-09-09T05:13:00.402"/>
    <p1510:client id="{287F1F30-F27E-76C3-1076-6949AFE20ADB}" v="120" dt="2024-09-09T05:07:46.814"/>
    <p1510:client id="{31E7F247-8AC8-918B-1E13-1B2DF08E19E4}" v="41" dt="2024-09-09T04:40:07.685"/>
    <p1510:client id="{6571E882-4771-07F7-2350-E2D6A64FAAA1}" v="62" dt="2024-09-09T04:53:56.845"/>
    <p1510:client id="{8829B941-8F96-4792-58E3-F5D1A522B494}" v="73" dt="2024-09-09T04:35:58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87F1F30-F27E-76C3-1076-6949AFE20ADB}"/>
    <pc:docChg chg="modSld">
      <pc:chgData name="" userId="" providerId="" clId="Web-{287F1F30-F27E-76C3-1076-6949AFE20ADB}" dt="2024-09-09T04:54:27.344" v="1" actId="20577"/>
      <pc:docMkLst>
        <pc:docMk/>
      </pc:docMkLst>
      <pc:sldChg chg="modSp">
        <pc:chgData name="" userId="" providerId="" clId="Web-{287F1F30-F27E-76C3-1076-6949AFE20ADB}" dt="2024-09-09T04:54:27.344" v="1" actId="20577"/>
        <pc:sldMkLst>
          <pc:docMk/>
          <pc:sldMk cId="4262868419" sldId="256"/>
        </pc:sldMkLst>
        <pc:spChg chg="mod">
          <ac:chgData name="" userId="" providerId="" clId="Web-{287F1F30-F27E-76C3-1076-6949AFE20ADB}" dt="2024-09-09T04:54:27.344" v="1" actId="20577"/>
          <ac:spMkLst>
            <pc:docMk/>
            <pc:sldMk cId="4262868419" sldId="256"/>
            <ac:spMk id="2" creationId="{70752FD7-76EF-4EBF-8807-5A08A9C8EA09}"/>
          </ac:spMkLst>
        </pc:spChg>
      </pc:sldChg>
    </pc:docChg>
  </pc:docChgLst>
  <pc:docChgLst>
    <pc:chgData name="Давлетьянов Денис Фидаритович" userId="S::1032171130@pfur.ru::df0e85bc-9c06-45f2-95a1-554222cceace" providerId="AD" clId="Web-{1B792B2E-BA34-93DD-25AC-E1FAC5546916}"/>
    <pc:docChg chg="modSld">
      <pc:chgData name="Давлетьянов Денис Фидаритович" userId="S::1032171130@pfur.ru::df0e85bc-9c06-45f2-95a1-554222cceace" providerId="AD" clId="Web-{1B792B2E-BA34-93DD-25AC-E1FAC5546916}" dt="2024-09-09T05:13:00.402" v="21" actId="20577"/>
      <pc:docMkLst>
        <pc:docMk/>
      </pc:docMkLst>
      <pc:sldChg chg="modSp">
        <pc:chgData name="Давлетьянов Денис Фидаритович" userId="S::1032171130@pfur.ru::df0e85bc-9c06-45f2-95a1-554222cceace" providerId="AD" clId="Web-{1B792B2E-BA34-93DD-25AC-E1FAC5546916}" dt="2024-09-09T05:12:28.448" v="18" actId="20577"/>
        <pc:sldMkLst>
          <pc:docMk/>
          <pc:sldMk cId="3967560678" sldId="257"/>
        </pc:sldMkLst>
        <pc:spChg chg="mod">
          <ac:chgData name="Давлетьянов Денис Фидаритович" userId="S::1032171130@pfur.ru::df0e85bc-9c06-45f2-95a1-554222cceace" providerId="AD" clId="Web-{1B792B2E-BA34-93DD-25AC-E1FAC5546916}" dt="2024-09-09T05:12:28.448" v="18" actId="20577"/>
          <ac:spMkLst>
            <pc:docMk/>
            <pc:sldMk cId="3967560678" sldId="257"/>
            <ac:spMk id="3" creationId="{BCEDF0E6-6AFE-7456-1500-EFAF6F51E0CD}"/>
          </ac:spMkLst>
        </pc:spChg>
      </pc:sldChg>
      <pc:sldChg chg="addSp modSp">
        <pc:chgData name="Давлетьянов Денис Фидаритович" userId="S::1032171130@pfur.ru::df0e85bc-9c06-45f2-95a1-554222cceace" providerId="AD" clId="Web-{1B792B2E-BA34-93DD-25AC-E1FAC5546916}" dt="2024-09-09T05:11:22.852" v="15" actId="1076"/>
        <pc:sldMkLst>
          <pc:docMk/>
          <pc:sldMk cId="1637672425" sldId="258"/>
        </pc:sldMkLst>
        <pc:spChg chg="mod">
          <ac:chgData name="Давлетьянов Денис Фидаритович" userId="S::1032171130@pfur.ru::df0e85bc-9c06-45f2-95a1-554222cceace" providerId="AD" clId="Web-{1B792B2E-BA34-93DD-25AC-E1FAC5546916}" dt="2024-09-09T05:11:21.071" v="14" actId="20577"/>
          <ac:spMkLst>
            <pc:docMk/>
            <pc:sldMk cId="1637672425" sldId="258"/>
            <ac:spMk id="3" creationId="{895C9817-0749-3B79-F890-652C72CA3C9A}"/>
          </ac:spMkLst>
        </pc:spChg>
        <pc:picChg chg="add mod">
          <ac:chgData name="Давлетьянов Денис Фидаритович" userId="S::1032171130@pfur.ru::df0e85bc-9c06-45f2-95a1-554222cceace" providerId="AD" clId="Web-{1B792B2E-BA34-93DD-25AC-E1FAC5546916}" dt="2024-09-09T05:11:22.852" v="15" actId="1076"/>
          <ac:picMkLst>
            <pc:docMk/>
            <pc:sldMk cId="1637672425" sldId="258"/>
            <ac:picMk id="4" creationId="{6C75BE58-C523-DBB4-E4A6-56FCC8545F9A}"/>
          </ac:picMkLst>
        </pc:picChg>
      </pc:sldChg>
      <pc:sldChg chg="modSp">
        <pc:chgData name="Давлетьянов Денис Фидаритович" userId="S::1032171130@pfur.ru::df0e85bc-9c06-45f2-95a1-554222cceace" providerId="AD" clId="Web-{1B792B2E-BA34-93DD-25AC-E1FAC5546916}" dt="2024-09-09T05:13:00.402" v="21" actId="20577"/>
        <pc:sldMkLst>
          <pc:docMk/>
          <pc:sldMk cId="709541677" sldId="262"/>
        </pc:sldMkLst>
        <pc:spChg chg="mod">
          <ac:chgData name="Давлетьянов Денис Фидаритович" userId="S::1032171130@pfur.ru::df0e85bc-9c06-45f2-95a1-554222cceace" providerId="AD" clId="Web-{1B792B2E-BA34-93DD-25AC-E1FAC5546916}" dt="2024-09-09T05:13:00.402" v="21" actId="20577"/>
          <ac:spMkLst>
            <pc:docMk/>
            <pc:sldMk cId="709541677" sldId="262"/>
            <ac:spMk id="4" creationId="{BBD33084-FCAC-4539-7FA0-10136047AE43}"/>
          </ac:spMkLst>
        </pc:spChg>
      </pc:sldChg>
    </pc:docChg>
  </pc:docChgLst>
  <pc:docChgLst>
    <pc:chgData name="Давлетьянов Денис Фидаритович" userId="S::1032171130@pfur.ru::df0e85bc-9c06-45f2-95a1-554222cceace" providerId="AD" clId="Web-{287F1F30-F27E-76C3-1076-6949AFE20ADB}"/>
    <pc:docChg chg="delSld modSld">
      <pc:chgData name="Давлетьянов Денис Фидаритович" userId="S::1032171130@pfur.ru::df0e85bc-9c06-45f2-95a1-554222cceace" providerId="AD" clId="Web-{287F1F30-F27E-76C3-1076-6949AFE20ADB}" dt="2024-09-09T05:07:46.814" v="114" actId="1076"/>
      <pc:docMkLst>
        <pc:docMk/>
      </pc:docMkLst>
      <pc:sldChg chg="modSp">
        <pc:chgData name="Давлетьянов Денис Фидаритович" userId="S::1032171130@pfur.ru::df0e85bc-9c06-45f2-95a1-554222cceace" providerId="AD" clId="Web-{287F1F30-F27E-76C3-1076-6949AFE20ADB}" dt="2024-09-09T05:06:18.278" v="97" actId="20577"/>
        <pc:sldMkLst>
          <pc:docMk/>
          <pc:sldMk cId="3967560678" sldId="257"/>
        </pc:sldMkLst>
        <pc:spChg chg="mod">
          <ac:chgData name="Давлетьянов Денис Фидаритович" userId="S::1032171130@pfur.ru::df0e85bc-9c06-45f2-95a1-554222cceace" providerId="AD" clId="Web-{287F1F30-F27E-76C3-1076-6949AFE20ADB}" dt="2024-09-09T05:06:18.278" v="97" actId="20577"/>
          <ac:spMkLst>
            <pc:docMk/>
            <pc:sldMk cId="3967560678" sldId="257"/>
            <ac:spMk id="3" creationId="{BCEDF0E6-6AFE-7456-1500-EFAF6F51E0CD}"/>
          </ac:spMkLst>
        </pc:spChg>
      </pc:sldChg>
      <pc:sldChg chg="addSp delSp modSp">
        <pc:chgData name="Давлетьянов Денис Фидаритович" userId="S::1032171130@pfur.ru::df0e85bc-9c06-45f2-95a1-554222cceace" providerId="AD" clId="Web-{287F1F30-F27E-76C3-1076-6949AFE20ADB}" dt="2024-09-09T05:07:46.814" v="114" actId="1076"/>
        <pc:sldMkLst>
          <pc:docMk/>
          <pc:sldMk cId="1637672425" sldId="258"/>
        </pc:sldMkLst>
        <pc:spChg chg="mod">
          <ac:chgData name="Давлетьянов Денис Фидаритович" userId="S::1032171130@pfur.ru::df0e85bc-9c06-45f2-95a1-554222cceace" providerId="AD" clId="Web-{287F1F30-F27E-76C3-1076-6949AFE20ADB}" dt="2024-09-09T05:07:46.814" v="114" actId="1076"/>
          <ac:spMkLst>
            <pc:docMk/>
            <pc:sldMk cId="1637672425" sldId="258"/>
            <ac:spMk id="3" creationId="{895C9817-0749-3B79-F890-652C72CA3C9A}"/>
          </ac:spMkLst>
        </pc:spChg>
        <pc:picChg chg="del">
          <ac:chgData name="Давлетьянов Денис Фидаритович" userId="S::1032171130@pfur.ru::df0e85bc-9c06-45f2-95a1-554222cceace" providerId="AD" clId="Web-{287F1F30-F27E-76C3-1076-6949AFE20ADB}" dt="2024-09-09T04:56:48.697" v="14"/>
          <ac:picMkLst>
            <pc:docMk/>
            <pc:sldMk cId="1637672425" sldId="258"/>
            <ac:picMk id="4" creationId="{0908B10E-B83B-BA9F-BEF3-84FF9690C189}"/>
          </ac:picMkLst>
        </pc:picChg>
        <pc:picChg chg="add del mod">
          <ac:chgData name="Давлетьянов Денис Фидаритович" userId="S::1032171130@pfur.ru::df0e85bc-9c06-45f2-95a1-554222cceace" providerId="AD" clId="Web-{287F1F30-F27E-76C3-1076-6949AFE20ADB}" dt="2024-09-09T05:07:20.953" v="107"/>
          <ac:picMkLst>
            <pc:docMk/>
            <pc:sldMk cId="1637672425" sldId="258"/>
            <ac:picMk id="5" creationId="{7DC92C38-9456-8BEE-B2A3-F55C5D6AC4E5}"/>
          </ac:picMkLst>
        </pc:picChg>
      </pc:sldChg>
      <pc:sldChg chg="addSp delSp modSp">
        <pc:chgData name="Давлетьянов Денис Фидаритович" userId="S::1032171130@pfur.ru::df0e85bc-9c06-45f2-95a1-554222cceace" providerId="AD" clId="Web-{287F1F30-F27E-76C3-1076-6949AFE20ADB}" dt="2024-09-09T05:04:34.209" v="86" actId="20577"/>
        <pc:sldMkLst>
          <pc:docMk/>
          <pc:sldMk cId="1209793758" sldId="259"/>
        </pc:sldMkLst>
        <pc:spChg chg="mod">
          <ac:chgData name="Давлетьянов Денис Фидаритович" userId="S::1032171130@pfur.ru::df0e85bc-9c06-45f2-95a1-554222cceace" providerId="AD" clId="Web-{287F1F30-F27E-76C3-1076-6949AFE20ADB}" dt="2024-09-09T05:04:34.209" v="86" actId="20577"/>
          <ac:spMkLst>
            <pc:docMk/>
            <pc:sldMk cId="1209793758" sldId="259"/>
            <ac:spMk id="2" creationId="{AB06DD88-BFE8-5654-354E-C49F3190F8ED}"/>
          </ac:spMkLst>
        </pc:spChg>
        <pc:spChg chg="mod">
          <ac:chgData name="Давлетьянов Денис Фидаритович" userId="S::1032171130@pfur.ru::df0e85bc-9c06-45f2-95a1-554222cceace" providerId="AD" clId="Web-{287F1F30-F27E-76C3-1076-6949AFE20ADB}" dt="2024-09-09T05:04:02.629" v="80" actId="20577"/>
          <ac:spMkLst>
            <pc:docMk/>
            <pc:sldMk cId="1209793758" sldId="259"/>
            <ac:spMk id="3" creationId="{08C1587D-5FE3-07BE-5ED0-1ED3B0E4FB44}"/>
          </ac:spMkLst>
        </pc:spChg>
        <pc:picChg chg="add del mod">
          <ac:chgData name="Давлетьянов Денис Фидаритович" userId="S::1032171130@pfur.ru::df0e85bc-9c06-45f2-95a1-554222cceace" providerId="AD" clId="Web-{287F1F30-F27E-76C3-1076-6949AFE20ADB}" dt="2024-09-09T05:03:59.066" v="79"/>
          <ac:picMkLst>
            <pc:docMk/>
            <pc:sldMk cId="1209793758" sldId="259"/>
            <ac:picMk id="4" creationId="{8EAC9D73-E2DB-0CBE-E9F7-5E597A541238}"/>
          </ac:picMkLst>
        </pc:picChg>
        <pc:picChg chg="del">
          <ac:chgData name="Давлетьянов Денис Фидаритович" userId="S::1032171130@pfur.ru::df0e85bc-9c06-45f2-95a1-554222cceace" providerId="AD" clId="Web-{287F1F30-F27E-76C3-1076-6949AFE20ADB}" dt="2024-09-09T05:03:37.331" v="75"/>
          <ac:picMkLst>
            <pc:docMk/>
            <pc:sldMk cId="1209793758" sldId="259"/>
            <ac:picMk id="5" creationId="{9AF776AF-B557-478F-19E8-42E487491D42}"/>
          </ac:picMkLst>
        </pc:picChg>
        <pc:picChg chg="add mod">
          <ac:chgData name="Давлетьянов Денис Фидаритович" userId="S::1032171130@pfur.ru::df0e85bc-9c06-45f2-95a1-554222cceace" providerId="AD" clId="Web-{287F1F30-F27E-76C3-1076-6949AFE20ADB}" dt="2024-09-09T05:04:07.832" v="82" actId="1076"/>
          <ac:picMkLst>
            <pc:docMk/>
            <pc:sldMk cId="1209793758" sldId="259"/>
            <ac:picMk id="6" creationId="{0AEC0B13-1518-EA2B-D065-42FFE58BFCEE}"/>
          </ac:picMkLst>
        </pc:picChg>
      </pc:sldChg>
      <pc:sldChg chg="modSp">
        <pc:chgData name="Давлетьянов Денис Фидаритович" userId="S::1032171130@pfur.ru::df0e85bc-9c06-45f2-95a1-554222cceace" providerId="AD" clId="Web-{287F1F30-F27E-76C3-1076-6949AFE20ADB}" dt="2024-09-09T05:05:08.773" v="91" actId="20577"/>
        <pc:sldMkLst>
          <pc:docMk/>
          <pc:sldMk cId="3407781795" sldId="260"/>
        </pc:sldMkLst>
        <pc:spChg chg="mod">
          <ac:chgData name="Давлетьянов Денис Фидаритович" userId="S::1032171130@pfur.ru::df0e85bc-9c06-45f2-95a1-554222cceace" providerId="AD" clId="Web-{287F1F30-F27E-76C3-1076-6949AFE20ADB}" dt="2024-09-09T05:05:08.773" v="91" actId="20577"/>
          <ac:spMkLst>
            <pc:docMk/>
            <pc:sldMk cId="3407781795" sldId="260"/>
            <ac:spMk id="3" creationId="{6757B1E7-198F-800D-5320-F6C07E128B51}"/>
          </ac:spMkLst>
        </pc:spChg>
      </pc:sldChg>
      <pc:sldChg chg="modSp">
        <pc:chgData name="Давлетьянов Денис Фидаритович" userId="S::1032171130@pfur.ru::df0e85bc-9c06-45f2-95a1-554222cceace" providerId="AD" clId="Web-{287F1F30-F27E-76C3-1076-6949AFE20ADB}" dt="2024-09-09T05:05:23.056" v="93" actId="20577"/>
        <pc:sldMkLst>
          <pc:docMk/>
          <pc:sldMk cId="1049288184" sldId="261"/>
        </pc:sldMkLst>
        <pc:spChg chg="mod">
          <ac:chgData name="Давлетьянов Денис Фидаритович" userId="S::1032171130@pfur.ru::df0e85bc-9c06-45f2-95a1-554222cceace" providerId="AD" clId="Web-{287F1F30-F27E-76C3-1076-6949AFE20ADB}" dt="2024-09-09T05:05:23.056" v="93" actId="20577"/>
          <ac:spMkLst>
            <pc:docMk/>
            <pc:sldMk cId="1049288184" sldId="261"/>
            <ac:spMk id="3" creationId="{DFC5B829-2366-38EE-DFD4-A404CBFE0F15}"/>
          </ac:spMkLst>
        </pc:spChg>
      </pc:sldChg>
      <pc:sldChg chg="modSp">
        <pc:chgData name="Давлетьянов Денис Фидаритович" userId="S::1032171130@pfur.ru::df0e85bc-9c06-45f2-95a1-554222cceace" providerId="AD" clId="Web-{287F1F30-F27E-76C3-1076-6949AFE20ADB}" dt="2024-09-09T05:07:09.281" v="106" actId="20577"/>
        <pc:sldMkLst>
          <pc:docMk/>
          <pc:sldMk cId="709541677" sldId="262"/>
        </pc:sldMkLst>
        <pc:spChg chg="mod">
          <ac:chgData name="Давлетьянов Денис Фидаритович" userId="S::1032171130@pfur.ru::df0e85bc-9c06-45f2-95a1-554222cceace" providerId="AD" clId="Web-{287F1F30-F27E-76C3-1076-6949AFE20ADB}" dt="2024-09-09T05:07:09.281" v="106" actId="20577"/>
          <ac:spMkLst>
            <pc:docMk/>
            <pc:sldMk cId="709541677" sldId="262"/>
            <ac:spMk id="4" creationId="{BBD33084-FCAC-4539-7FA0-10136047AE43}"/>
          </ac:spMkLst>
        </pc:spChg>
      </pc:sldChg>
      <pc:sldChg chg="addSp delSp modSp">
        <pc:chgData name="Давлетьянов Денис Фидаритович" userId="S::1032171130@pfur.ru::df0e85bc-9c06-45f2-95a1-554222cceace" providerId="AD" clId="Web-{287F1F30-F27E-76C3-1076-6949AFE20ADB}" dt="2024-09-09T05:00:23.381" v="59" actId="1076"/>
        <pc:sldMkLst>
          <pc:docMk/>
          <pc:sldMk cId="2214877889" sldId="263"/>
        </pc:sldMkLst>
        <pc:spChg chg="mod">
          <ac:chgData name="Давлетьянов Денис Фидаритович" userId="S::1032171130@pfur.ru::df0e85bc-9c06-45f2-95a1-554222cceace" providerId="AD" clId="Web-{287F1F30-F27E-76C3-1076-6949AFE20ADB}" dt="2024-09-09T05:00:18.522" v="58" actId="20577"/>
          <ac:spMkLst>
            <pc:docMk/>
            <pc:sldMk cId="2214877889" sldId="263"/>
            <ac:spMk id="2" creationId="{DBC1A42E-BDF1-31A5-3FE0-6FAE70554AD3}"/>
          </ac:spMkLst>
        </pc:spChg>
        <pc:spChg chg="mod">
          <ac:chgData name="Давлетьянов Денис Фидаритович" userId="S::1032171130@pfur.ru::df0e85bc-9c06-45f2-95a1-554222cceace" providerId="AD" clId="Web-{287F1F30-F27E-76C3-1076-6949AFE20ADB}" dt="2024-09-09T04:59:38.035" v="49" actId="20577"/>
          <ac:spMkLst>
            <pc:docMk/>
            <pc:sldMk cId="2214877889" sldId="263"/>
            <ac:spMk id="3" creationId="{F2414A02-AEE4-5028-1B00-1A0BC1512E6C}"/>
          </ac:spMkLst>
        </pc:spChg>
        <pc:picChg chg="del">
          <ac:chgData name="Давлетьянов Денис Фидаритович" userId="S::1032171130@pfur.ru::df0e85bc-9c06-45f2-95a1-554222cceace" providerId="AD" clId="Web-{287F1F30-F27E-76C3-1076-6949AFE20ADB}" dt="2024-09-09T04:59:45.098" v="51"/>
          <ac:picMkLst>
            <pc:docMk/>
            <pc:sldMk cId="2214877889" sldId="263"/>
            <ac:picMk id="4" creationId="{57B233EB-6ABF-6EC2-F88B-4C6B241E100E}"/>
          </ac:picMkLst>
        </pc:picChg>
        <pc:picChg chg="add mod">
          <ac:chgData name="Давлетьянов Денис Фидаритович" userId="S::1032171130@pfur.ru::df0e85bc-9c06-45f2-95a1-554222cceace" providerId="AD" clId="Web-{287F1F30-F27E-76C3-1076-6949AFE20ADB}" dt="2024-09-09T05:00:23.381" v="59" actId="1076"/>
          <ac:picMkLst>
            <pc:docMk/>
            <pc:sldMk cId="2214877889" sldId="263"/>
            <ac:picMk id="5" creationId="{E92BD2A5-937E-E44E-4A6D-DCC3910BA936}"/>
          </ac:picMkLst>
        </pc:picChg>
      </pc:sldChg>
      <pc:sldChg chg="addSp delSp modSp">
        <pc:chgData name="Давлетьянов Денис Фидаритович" userId="S::1032171130@pfur.ru::df0e85bc-9c06-45f2-95a1-554222cceace" providerId="AD" clId="Web-{287F1F30-F27E-76C3-1076-6949AFE20ADB}" dt="2024-09-09T05:03:11.423" v="74" actId="1076"/>
        <pc:sldMkLst>
          <pc:docMk/>
          <pc:sldMk cId="1115267354" sldId="264"/>
        </pc:sldMkLst>
        <pc:spChg chg="mod">
          <ac:chgData name="Давлетьянов Денис Фидаритович" userId="S::1032171130@pfur.ru::df0e85bc-9c06-45f2-95a1-554222cceace" providerId="AD" clId="Web-{287F1F30-F27E-76C3-1076-6949AFE20ADB}" dt="2024-09-09T05:01:28.823" v="66" actId="20577"/>
          <ac:spMkLst>
            <pc:docMk/>
            <pc:sldMk cId="1115267354" sldId="264"/>
            <ac:spMk id="2" creationId="{B50C7649-3DD5-E380-2B81-39F86D1354B3}"/>
          </ac:spMkLst>
        </pc:spChg>
        <pc:picChg chg="del">
          <ac:chgData name="Давлетьянов Денис Фидаритович" userId="S::1032171130@pfur.ru::df0e85bc-9c06-45f2-95a1-554222cceace" providerId="AD" clId="Web-{287F1F30-F27E-76C3-1076-6949AFE20ADB}" dt="2024-09-09T05:01:32.479" v="67"/>
          <ac:picMkLst>
            <pc:docMk/>
            <pc:sldMk cId="1115267354" sldId="264"/>
            <ac:picMk id="4" creationId="{251AE2A4-2FF7-230B-D7D7-DEE2EF81DBFD}"/>
          </ac:picMkLst>
        </pc:picChg>
        <pc:picChg chg="add del mod">
          <ac:chgData name="Давлетьянов Денис Фидаритович" userId="S::1032171130@pfur.ru::df0e85bc-9c06-45f2-95a1-554222cceace" providerId="AD" clId="Web-{287F1F30-F27E-76C3-1076-6949AFE20ADB}" dt="2024-09-09T05:02:42.124" v="70"/>
          <ac:picMkLst>
            <pc:docMk/>
            <pc:sldMk cId="1115267354" sldId="264"/>
            <ac:picMk id="5" creationId="{6867317E-E206-3B08-2B17-228DB75D92DC}"/>
          </ac:picMkLst>
        </pc:picChg>
        <pc:picChg chg="add mod">
          <ac:chgData name="Давлетьянов Денис Фидаритович" userId="S::1032171130@pfur.ru::df0e85bc-9c06-45f2-95a1-554222cceace" providerId="AD" clId="Web-{287F1F30-F27E-76C3-1076-6949AFE20ADB}" dt="2024-09-09T05:03:11.423" v="74" actId="1076"/>
          <ac:picMkLst>
            <pc:docMk/>
            <pc:sldMk cId="1115267354" sldId="264"/>
            <ac:picMk id="6" creationId="{5D0A5EE2-11A8-E3E8-53C2-099422CF6E09}"/>
          </ac:picMkLst>
        </pc:picChg>
      </pc:sldChg>
      <pc:sldChg chg="del">
        <pc:chgData name="Давлетьянов Денис Фидаритович" userId="S::1032171130@pfur.ru::df0e85bc-9c06-45f2-95a1-554222cceace" providerId="AD" clId="Web-{287F1F30-F27E-76C3-1076-6949AFE20ADB}" dt="2024-09-09T05:04:42.788" v="87"/>
        <pc:sldMkLst>
          <pc:docMk/>
          <pc:sldMk cId="895225901" sldId="2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9919E1-43AC-4CED-9500-DF4C100BDBF7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9B7A66-B7EB-42C9-B5DD-873741A09959}" type="datetimeFigureOut">
              <a:rPr lang="ru-RU" noProof="0" smtClean="0"/>
              <a:t>08.09.2024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3B4569-3B6E-468D-B981-DA515F47BCE4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Группа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Полилиния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Полилиния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Полилиния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Полилиния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Полилиния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Полилиния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Полилиния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Полилиния 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Полилиния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Полилиния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Полилиния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Полилиния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Полилиния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Группа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Равнобедренный треугольник 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Прямоугольник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rtlCol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E81FEBEC-0E4D-417F-96B2-1EBBD7D3DB90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Группа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Группа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Прямоугольник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C76B42-9BB5-4912-9BE0-12B2605ACE4B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Группа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Группа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Прямоугольник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 rtlCol="0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A6229618-A820-49E7-83B9-AFDBC07D54DF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Группа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Группа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Прямоугольник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rtlCol="0" anchor="ctr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7E6F6-A2E1-4052-8194-01765484777A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Группа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Полилиния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Группа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Прямоугольник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Равнобедренный треугольник 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Прямоугольник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rtlCol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22AD9F5C-1D60-4849-AD34-9D3410DAF6D8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Группа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Прямоугольник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Прямоугольник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4813F36F-146A-4E5F-BC3B-45E286E927E4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Группа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Прямоугольник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Прямоугольник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8FBBF843-B0CA-4446-A60E-DC95B69C153C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Группа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Группа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Прямоугольник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Прямоугольник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A83785-F1AB-448A-A86F-0048DCE04F5B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10F0D946-AC7A-4E44-9554-2F490A4FB81D}" type="datetime1">
              <a:rPr lang="ru-RU" noProof="0" smtClean="0"/>
              <a:t>08.09.2024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Группа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Прямоугольник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rtlCol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rtlCol="0" anchor="ctr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 rtlCol="0"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074218-797F-4171-A47D-77582954ACF4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Группа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Полилиния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Полилиния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Полилиния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Полилиния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Группа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Прямоугольник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Равнобедренный треугольник 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Прямоугольник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rtlCol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CA1CB0BC-A581-4572-BEFB-66BC9ED119FD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  <a:p>
            <a:pPr lvl="5" rtl="0"/>
            <a:r>
              <a:rPr lang="ru-RU" noProof="0"/>
              <a:t>6</a:t>
            </a:r>
          </a:p>
          <a:p>
            <a:pPr lvl="6" rtl="0"/>
            <a:r>
              <a:rPr lang="ru-RU" noProof="0"/>
              <a:t>7</a:t>
            </a:r>
          </a:p>
          <a:p>
            <a:pPr lvl="7" rtl="0"/>
            <a:r>
              <a:rPr lang="ru-RU" noProof="0"/>
              <a:t>8</a:t>
            </a:r>
          </a:p>
          <a:p>
            <a:pPr lvl="8" rtl="0"/>
            <a:r>
              <a:rPr lang="ru-RU" noProof="0"/>
              <a:t>9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B230A24-FD00-4970-A245-302D7645A250}" type="datetime1">
              <a:rPr lang="ru-RU" noProof="0" smtClean="0"/>
              <a:t>08.09.2024</a:t>
            </a:fld>
            <a:endParaRPr lang="ru-RU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ru-RU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D22F896-40B5-4ADD-8801-0D06FADFA095}" type="slidenum">
              <a:rPr lang="ru-RU" noProof="0" smtClean="0"/>
              <a:pPr/>
              <a:t>‹#›</a:t>
            </a:fld>
            <a:endParaRPr lang="ru-RU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rocks.ru/2020/01/16/linux-user-groups-explained/" TargetMode="External"/><Relationship Id="rId2" Type="http://schemas.openxmlformats.org/officeDocument/2006/relationships/hyperlink" Target="https://codechick.io/tutorials/unix-linux/unix-linux-permiss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036413"/>
            <a:ext cx="8679915" cy="1748729"/>
          </a:xfrm>
        </p:spPr>
        <p:txBody>
          <a:bodyPr rtlCol="0"/>
          <a:lstStyle/>
          <a:p>
            <a:r>
              <a:rPr lang="ru-RU" dirty="0">
                <a:ea typeface="Calibri Light"/>
                <a:cs typeface="Calibri Light"/>
              </a:rPr>
              <a:t>ЛАБОРАТОРНАЯ РАБОТА 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666" y="3253123"/>
            <a:ext cx="8673427" cy="1322587"/>
          </a:xfrm>
        </p:spPr>
        <p:txBody>
          <a:bodyPr vert="horz" lIns="91440" tIns="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000" err="1">
                <a:solidFill>
                  <a:schemeClr val="bg1"/>
                </a:solidFill>
                <a:latin typeface="Times New Roman"/>
                <a:cs typeface="Times New Roman"/>
              </a:rPr>
              <a:t>Давлетьянов</a:t>
            </a:r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 Денис </a:t>
            </a:r>
            <a:r>
              <a:rPr lang="ru-RU" sz="2000" err="1">
                <a:solidFill>
                  <a:schemeClr val="bg1"/>
                </a:solidFill>
                <a:latin typeface="Times New Roman"/>
                <a:cs typeface="Times New Roman"/>
              </a:rPr>
              <a:t>Фидаритович</a:t>
            </a:r>
            <a:endParaRPr lang="ru-RU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Студент группы НКАбд-01-22</a:t>
            </a:r>
            <a:endParaRPr lang="ru-RU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Студ. билет 1032171130</a:t>
            </a:r>
            <a:endParaRPr lang="ru-RU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Российский университет дружбы народов им. Патриса Лумумбы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16C70-65E2-1C2D-E9C6-11D8BEAB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ru-RU" dirty="0">
                <a:solidFill>
                  <a:srgbClr val="1F2328"/>
                </a:solidFill>
              </a:rPr>
              <a:t>Цель лабораторной работы</a:t>
            </a:r>
            <a:endParaRPr lang="ru-RU" dirty="0"/>
          </a:p>
          <a:p>
            <a:pPr algn="l"/>
            <a:endParaRPr lang="ru-RU" sz="3600" dirty="0">
              <a:solidFill>
                <a:schemeClr val="tx1"/>
              </a:solidFill>
              <a:ea typeface="Calibri Ligh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EDF0E6-6AFE-7456-1500-EFAF6F51E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7" y="2161348"/>
            <a:ext cx="6677551" cy="3890460"/>
          </a:xfrm>
        </p:spPr>
        <p:txBody>
          <a:bodyPr anchor="ctr">
            <a:normAutofit/>
          </a:bodyPr>
          <a:lstStyle/>
          <a:p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Получить практические навыки работы в консоли с атрибутами файлов для групп пользователей</a:t>
            </a:r>
            <a:endParaRPr lang="ru-RU" sz="2000"/>
          </a:p>
          <a:p>
            <a:endParaRPr lang="ru-RU" sz="2000" dirty="0">
              <a:solidFill>
                <a:srgbClr val="1F2328"/>
              </a:solidFill>
              <a:latin typeface="Times New Roman"/>
              <a:cs typeface="Times New Roman"/>
            </a:endParaRPr>
          </a:p>
          <a:p>
            <a:endParaRPr lang="ru-RU" sz="2000" dirty="0">
              <a:solidFill>
                <a:srgbClr val="1F2328"/>
              </a:solidFill>
            </a:endParaRPr>
          </a:p>
          <a:p>
            <a:endParaRPr lang="ru-RU" sz="2000" dirty="0">
              <a:solidFill>
                <a:srgbClr val="1F2328"/>
              </a:solidFill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ru-RU" dirty="0">
              <a:latin typeface="Times New Roman"/>
              <a:cs typeface="Times New Roman"/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6756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1CF06-68B1-C421-7CFE-CAB3AE70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Calibri Light"/>
                <a:cs typeface="Calibri Light"/>
              </a:rPr>
              <a:t>Теоритическая</a:t>
            </a:r>
            <a:r>
              <a:rPr lang="ru-RU" dirty="0">
                <a:ea typeface="Calibri Light"/>
                <a:cs typeface="Calibri Light"/>
              </a:rPr>
              <a:t> Справка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D33084-FCAC-4539-7FA0-10136047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ru-RU" b="1" dirty="0">
                <a:latin typeface="Times New Roman"/>
                <a:cs typeface="Times New Roman"/>
              </a:rPr>
              <a:t>Теоретическая справка (1)</a:t>
            </a:r>
          </a:p>
          <a:p>
            <a:pPr>
              <a:buNone/>
            </a:pPr>
            <a:r>
              <a:rPr lang="ru-RU" sz="1400" b="1" dirty="0">
                <a:solidFill>
                  <a:srgbClr val="1F2328"/>
                </a:solidFill>
                <a:latin typeface="Times New Roman"/>
                <a:cs typeface="Times New Roman"/>
              </a:rPr>
              <a:t>Права доступа</a:t>
            </a:r>
            <a:r>
              <a:rPr lang="ru-RU" sz="1400" dirty="0">
                <a:solidFill>
                  <a:srgbClr val="1F2328"/>
                </a:solidFill>
                <a:latin typeface="Times New Roman"/>
                <a:cs typeface="Times New Roman"/>
              </a:rPr>
              <a:t> определяют, какие действия конкретный пользователь может или не может совершать с определенным файлами и каталогами. С помощью разрешений можно создать надежную среду — такую, в которой никто не может поменять содержимое ваших документов или повредить системные файлы. [1]</a:t>
            </a:r>
            <a:endParaRPr lang="ru-RU" sz="14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ru-RU" b="1" dirty="0">
                <a:latin typeface="Times New Roman"/>
                <a:cs typeface="Times New Roman"/>
              </a:rPr>
              <a:t>Теоретическая справка (2)</a:t>
            </a:r>
          </a:p>
          <a:p>
            <a:pPr>
              <a:buNone/>
            </a:pPr>
            <a:r>
              <a:rPr lang="ru-RU" sz="1400" b="1" dirty="0">
                <a:solidFill>
                  <a:srgbClr val="1F2328"/>
                </a:solidFill>
                <a:latin typeface="Times New Roman"/>
                <a:cs typeface="Times New Roman"/>
              </a:rPr>
              <a:t>Группы пользователей Linux</a:t>
            </a:r>
            <a:r>
              <a:rPr lang="ru-RU" sz="1400" dirty="0">
                <a:solidFill>
                  <a:srgbClr val="1F2328"/>
                </a:solidFill>
                <a:latin typeface="Times New Roman"/>
                <a:cs typeface="Times New Roman"/>
              </a:rPr>
              <a:t> кроме стандартных </a:t>
            </a:r>
            <a:r>
              <a:rPr lang="ru-RU" sz="1400" err="1">
                <a:solidFill>
                  <a:srgbClr val="1F2328"/>
                </a:solidFill>
                <a:latin typeface="Times New Roman"/>
                <a:cs typeface="Times New Roman"/>
              </a:rPr>
              <a:t>root</a:t>
            </a:r>
            <a:r>
              <a:rPr lang="ru-RU" sz="1400" dirty="0">
                <a:solidFill>
                  <a:srgbClr val="1F2328"/>
                </a:solidFill>
                <a:latin typeface="Times New Roman"/>
                <a:cs typeface="Times New Roman"/>
              </a:rPr>
              <a:t> и </a:t>
            </a:r>
            <a:r>
              <a:rPr lang="ru-RU" sz="1400" err="1">
                <a:solidFill>
                  <a:srgbClr val="1F2328"/>
                </a:solidFill>
                <a:latin typeface="Times New Roman"/>
                <a:cs typeface="Times New Roman"/>
              </a:rPr>
              <a:t>users</a:t>
            </a:r>
            <a:r>
              <a:rPr lang="ru-RU" sz="1400" dirty="0">
                <a:solidFill>
                  <a:srgbClr val="1F2328"/>
                </a:solidFill>
                <a:latin typeface="Times New Roman"/>
                <a:cs typeface="Times New Roman"/>
              </a:rPr>
              <a:t>, здесь есть еще пару десятков групп. Это группы, созданные программами, для управления доступом этих программ к общим ресурсам. Каждая группа разрешает чтение или запись определенного файла или каталога системы, тем самым регулируя полномочия пользователя, а следовательно, и процесса, запущенного от этого пользователя. Здесь можно считать, что пользователь - это одно и то же что процесс, потому что у процесса все полномочия пользователя, от которого он запущен. [2]</a:t>
            </a:r>
            <a:endParaRPr lang="ru-RU" sz="14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ru-RU" b="1" dirty="0"/>
          </a:p>
          <a:p>
            <a:endParaRPr lang="ru-RU" b="1" dirty="0">
              <a:solidFill>
                <a:srgbClr val="1F2328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0954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D9AD2-8B2F-E0CA-F64F-E4CA054A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Ход выполнения лабораторной работы</a:t>
            </a:r>
          </a:p>
          <a:p>
            <a:pPr algn="r"/>
            <a:r>
              <a:rPr lang="ru-RU" dirty="0"/>
              <a:t>Создание директ</a:t>
            </a:r>
            <a:endParaRPr lang="ru-RU" sz="1600" dirty="0">
              <a:ea typeface="Calibri Light"/>
              <a:cs typeface="Calibri 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5C9817-0749-3B79-F890-652C72CA3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65" y="323330"/>
            <a:ext cx="11055626" cy="4160235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Основная часть</a:t>
            </a:r>
          </a:p>
          <a:p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Осуществите вход в систему от двух пользователей на двух разных консолях, определите директорию, в которой вы находитесь. Уточните имя вашего пользователя, его группу, кто входит в неё и к каким группам принадлежит он сам. Определите, в какие группы входят пользователи. Сравните вывод команды </a:t>
            </a:r>
            <a:r>
              <a:rPr lang="ru-RU" sz="1600" err="1">
                <a:solidFill>
                  <a:srgbClr val="1F2328"/>
                </a:solidFill>
                <a:latin typeface="Times New Roman"/>
                <a:cs typeface="Times New Roman"/>
              </a:rPr>
              <a:t>groups</a:t>
            </a:r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 с выводом команд </a:t>
            </a:r>
            <a:r>
              <a:rPr lang="ru-RU" sz="1600" err="1">
                <a:solidFill>
                  <a:srgbClr val="1F2328"/>
                </a:solidFill>
                <a:latin typeface="Times New Roman"/>
                <a:cs typeface="Times New Roman"/>
              </a:rPr>
              <a:t>id</a:t>
            </a:r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 -</a:t>
            </a:r>
            <a:r>
              <a:rPr lang="ru-RU" sz="1600" err="1">
                <a:solidFill>
                  <a:srgbClr val="1F2328"/>
                </a:solidFill>
                <a:latin typeface="Times New Roman"/>
                <a:cs typeface="Times New Roman"/>
              </a:rPr>
              <a:t>Gn</a:t>
            </a:r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 и </a:t>
            </a:r>
            <a:r>
              <a:rPr lang="ru-RU" sz="1600" err="1">
                <a:solidFill>
                  <a:srgbClr val="1F2328"/>
                </a:solidFill>
                <a:latin typeface="Times New Roman"/>
                <a:cs typeface="Times New Roman"/>
              </a:rPr>
              <a:t>id</a:t>
            </a:r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 -G:</a:t>
            </a:r>
            <a:endParaRPr lang="ru-RU" sz="1600"/>
          </a:p>
          <a:p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командой </a:t>
            </a:r>
            <a:r>
              <a:rPr lang="ru-RU" sz="1600" err="1">
                <a:solidFill>
                  <a:srgbClr val="1F2328"/>
                </a:solidFill>
                <a:latin typeface="Times New Roman"/>
                <a:cs typeface="Times New Roman"/>
              </a:rPr>
              <a:t>su</a:t>
            </a:r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 - </a:t>
            </a:r>
            <a:r>
              <a:rPr lang="ru-RU" sz="1600" err="1">
                <a:solidFill>
                  <a:srgbClr val="1F2328"/>
                </a:solidFill>
                <a:latin typeface="Times New Roman"/>
                <a:cs typeface="Times New Roman"/>
              </a:rPr>
              <a:t>guest</a:t>
            </a:r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, </a:t>
            </a:r>
            <a:r>
              <a:rPr lang="ru-RU" sz="1600" err="1">
                <a:solidFill>
                  <a:srgbClr val="1F2328"/>
                </a:solidFill>
                <a:latin typeface="Times New Roman"/>
                <a:cs typeface="Times New Roman"/>
              </a:rPr>
              <a:t>su</a:t>
            </a:r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 - guest2 я сумел зайти как гости на разных консолях</a:t>
            </a:r>
            <a:endParaRPr lang="ru-RU" sz="1600" dirty="0"/>
          </a:p>
          <a:p>
            <a:endParaRPr lang="ru-RU" b="1" dirty="0"/>
          </a:p>
          <a:p>
            <a:endParaRPr lang="ru-RU" b="1" dirty="0">
              <a:solidFill>
                <a:srgbClr val="1F2328"/>
              </a:solidFill>
              <a:latin typeface="-apple-system"/>
            </a:endParaRPr>
          </a:p>
        </p:txBody>
      </p:sp>
      <p:pic>
        <p:nvPicPr>
          <p:cNvPr id="4" name="Рисунок 3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6C75BE58-C523-DBB4-E4A6-56FCC8545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83" y="2974751"/>
            <a:ext cx="97536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7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1A42E-BDF1-31A5-3FE0-6FAE7055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/</a:t>
            </a:r>
            <a:r>
              <a:rPr lang="ru-RU" dirty="0" err="1">
                <a:ea typeface="Calibri Light"/>
                <a:cs typeface="Calibri Light"/>
              </a:rPr>
              <a:t>etc</a:t>
            </a:r>
            <a:r>
              <a:rPr lang="ru-RU" dirty="0">
                <a:ea typeface="Calibri Light"/>
                <a:cs typeface="Calibri Light"/>
              </a:rPr>
              <a:t>/</a:t>
            </a:r>
            <a:r>
              <a:rPr lang="ru-RU" dirty="0" err="1">
                <a:ea typeface="Calibri Light"/>
                <a:cs typeface="Calibri Light"/>
              </a:rPr>
              <a:t>group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14A02-AEE4-5028-1B00-1A0BC1512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b="1" dirty="0">
                <a:latin typeface="Times New Roman"/>
                <a:cs typeface="Times New Roman"/>
              </a:rPr>
              <a:t>Сравнение</a:t>
            </a:r>
          </a:p>
          <a:p>
            <a:r>
              <a:rPr lang="ru-RU" sz="1200" dirty="0">
                <a:solidFill>
                  <a:srgbClr val="1F2328"/>
                </a:solidFill>
                <a:latin typeface="Times New Roman"/>
                <a:cs typeface="Times New Roman"/>
              </a:rPr>
              <a:t>Сравните полученную информацию с содержимым файла /</a:t>
            </a:r>
            <a:r>
              <a:rPr lang="ru-RU" sz="1200" dirty="0" err="1">
                <a:solidFill>
                  <a:srgbClr val="1F2328"/>
                </a:solidFill>
                <a:latin typeface="Times New Roman"/>
                <a:cs typeface="Times New Roman"/>
              </a:rPr>
              <a:t>etc</a:t>
            </a:r>
            <a:r>
              <a:rPr lang="ru-RU" sz="1200" dirty="0">
                <a:solidFill>
                  <a:srgbClr val="1F2328"/>
                </a:solidFill>
                <a:latin typeface="Times New Roman"/>
                <a:cs typeface="Times New Roman"/>
              </a:rPr>
              <a:t>/</a:t>
            </a:r>
            <a:r>
              <a:rPr lang="ru-RU" sz="1200" dirty="0" err="1">
                <a:solidFill>
                  <a:srgbClr val="1F2328"/>
                </a:solidFill>
                <a:latin typeface="Times New Roman"/>
                <a:cs typeface="Times New Roman"/>
              </a:rPr>
              <a:t>group</a:t>
            </a:r>
            <a:r>
              <a:rPr lang="ru-RU" sz="1200" dirty="0">
                <a:solidFill>
                  <a:srgbClr val="1F2328"/>
                </a:solidFill>
                <a:latin typeface="Times New Roman"/>
                <a:cs typeface="Times New Roman"/>
              </a:rPr>
              <a:t>:</a:t>
            </a:r>
            <a:endParaRPr lang="ru-RU" sz="2000" dirty="0" err="1">
              <a:latin typeface="Times New Roman"/>
              <a:cs typeface="Times New Roman"/>
            </a:endParaRPr>
          </a:p>
          <a:p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E92BD2A5-937E-E44E-4A6D-DCC3910BA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9" y="3960467"/>
            <a:ext cx="93630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7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C7649-3DD5-E380-2B81-39F86D13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accent2"/>
                </a:solidFill>
              </a:rPr>
              <a:t>Работа с группами</a:t>
            </a:r>
          </a:p>
          <a:p>
            <a:pPr algn="l"/>
            <a:r>
              <a:rPr lang="ru-RU" sz="1800" dirty="0">
                <a:solidFill>
                  <a:srgbClr val="1F2328"/>
                </a:solidFill>
                <a:ea typeface="+mj-lt"/>
                <a:cs typeface="+mj-lt"/>
              </a:rPr>
              <a:t>От имени пользователя guest2 выполните регистрацию пользователя guest2 в группе </a:t>
            </a:r>
            <a:r>
              <a:rPr lang="ru-RU" sz="1800" dirty="0" err="1">
                <a:solidFill>
                  <a:srgbClr val="1F2328"/>
                </a:solidFill>
                <a:ea typeface="+mj-lt"/>
                <a:cs typeface="+mj-lt"/>
              </a:rPr>
              <a:t>guest</a:t>
            </a:r>
            <a:r>
              <a:rPr lang="ru-RU" sz="1800" dirty="0">
                <a:solidFill>
                  <a:srgbClr val="1F2328"/>
                </a:solidFill>
                <a:ea typeface="+mj-lt"/>
                <a:cs typeface="+mj-lt"/>
              </a:rPr>
              <a:t> командой </a:t>
            </a:r>
            <a:r>
              <a:rPr lang="ru-RU" sz="1800" dirty="0" err="1">
                <a:solidFill>
                  <a:srgbClr val="1F2328"/>
                </a:solidFill>
                <a:ea typeface="+mj-lt"/>
                <a:cs typeface="+mj-lt"/>
              </a:rPr>
              <a:t>newgrp</a:t>
            </a:r>
            <a:r>
              <a:rPr lang="ru-RU" sz="1800" dirty="0">
                <a:solidFill>
                  <a:srgbClr val="1F2328"/>
                </a:solidFill>
                <a:ea typeface="+mj-lt"/>
                <a:cs typeface="+mj-lt"/>
              </a:rPr>
              <a:t> </a:t>
            </a:r>
            <a:r>
              <a:rPr lang="ru-RU" sz="1800" dirty="0" err="1">
                <a:solidFill>
                  <a:srgbClr val="1F2328"/>
                </a:solidFill>
                <a:ea typeface="+mj-lt"/>
                <a:cs typeface="+mj-lt"/>
              </a:rPr>
              <a:t>guest</a:t>
            </a:r>
            <a:br>
              <a:rPr lang="ru-RU" sz="1800" dirty="0">
                <a:solidFill>
                  <a:srgbClr val="1F2328"/>
                </a:solidFill>
                <a:ea typeface="+mj-lt"/>
                <a:cs typeface="+mj-lt"/>
              </a:rPr>
            </a:br>
            <a:r>
              <a:rPr lang="ru-RU" sz="1800" dirty="0">
                <a:solidFill>
                  <a:srgbClr val="1F2328"/>
                </a:solidFill>
                <a:ea typeface="+mj-lt"/>
                <a:cs typeface="+mj-lt"/>
              </a:rPr>
              <a:t> От имени пользователя </a:t>
            </a:r>
            <a:r>
              <a:rPr lang="ru-RU" sz="1800" dirty="0" err="1">
                <a:solidFill>
                  <a:srgbClr val="1F2328"/>
                </a:solidFill>
                <a:ea typeface="+mj-lt"/>
                <a:cs typeface="+mj-lt"/>
              </a:rPr>
              <a:t>guest</a:t>
            </a:r>
            <a:r>
              <a:rPr lang="ru-RU" sz="1800" dirty="0">
                <a:solidFill>
                  <a:srgbClr val="1F2328"/>
                </a:solidFill>
                <a:ea typeface="+mj-lt"/>
                <a:cs typeface="+mj-lt"/>
              </a:rPr>
              <a:t> измените права директории /</a:t>
            </a:r>
            <a:r>
              <a:rPr lang="ru-RU" sz="1800" dirty="0" err="1">
                <a:solidFill>
                  <a:srgbClr val="1F2328"/>
                </a:solidFill>
                <a:ea typeface="+mj-lt"/>
                <a:cs typeface="+mj-lt"/>
              </a:rPr>
              <a:t>home</a:t>
            </a:r>
            <a:r>
              <a:rPr lang="ru-RU" sz="1800" dirty="0">
                <a:solidFill>
                  <a:srgbClr val="1F2328"/>
                </a:solidFill>
                <a:ea typeface="+mj-lt"/>
                <a:cs typeface="+mj-lt"/>
              </a:rPr>
              <a:t>/</a:t>
            </a:r>
            <a:r>
              <a:rPr lang="ru-RU" sz="1800" dirty="0" err="1">
                <a:solidFill>
                  <a:srgbClr val="1F2328"/>
                </a:solidFill>
                <a:ea typeface="+mj-lt"/>
                <a:cs typeface="+mj-lt"/>
              </a:rPr>
              <a:t>guest</a:t>
            </a:r>
            <a:r>
              <a:rPr lang="ru-RU" sz="1800" dirty="0">
                <a:solidFill>
                  <a:srgbClr val="1F2328"/>
                </a:solidFill>
                <a:ea typeface="+mj-lt"/>
                <a:cs typeface="+mj-lt"/>
              </a:rPr>
              <a:t>, разрешив все действия для пользователей группы.</a:t>
            </a:r>
            <a:br>
              <a:rPr lang="ru-RU" sz="1800" dirty="0">
                <a:solidFill>
                  <a:srgbClr val="1F2328"/>
                </a:solidFill>
                <a:ea typeface="+mj-lt"/>
                <a:cs typeface="+mj-lt"/>
              </a:rPr>
            </a:br>
            <a:r>
              <a:rPr lang="ru-RU" sz="1800" dirty="0">
                <a:solidFill>
                  <a:srgbClr val="1F2328"/>
                </a:solidFill>
                <a:ea typeface="+mj-lt"/>
                <a:cs typeface="+mj-lt"/>
              </a:rPr>
              <a:t> От имени пользователя </a:t>
            </a:r>
            <a:r>
              <a:rPr lang="ru-RU" sz="1800" dirty="0" err="1">
                <a:solidFill>
                  <a:srgbClr val="1F2328"/>
                </a:solidFill>
                <a:ea typeface="+mj-lt"/>
                <a:cs typeface="+mj-lt"/>
              </a:rPr>
              <a:t>guest</a:t>
            </a:r>
            <a:r>
              <a:rPr lang="ru-RU" sz="1800" dirty="0">
                <a:solidFill>
                  <a:srgbClr val="1F2328"/>
                </a:solidFill>
                <a:ea typeface="+mj-lt"/>
                <a:cs typeface="+mj-lt"/>
              </a:rPr>
              <a:t> снимите с директории /</a:t>
            </a:r>
            <a:r>
              <a:rPr lang="ru-RU" sz="1800" dirty="0" err="1">
                <a:solidFill>
                  <a:srgbClr val="1F2328"/>
                </a:solidFill>
                <a:ea typeface="+mj-lt"/>
                <a:cs typeface="+mj-lt"/>
              </a:rPr>
              <a:t>home</a:t>
            </a:r>
            <a:r>
              <a:rPr lang="ru-RU" sz="1800" dirty="0">
                <a:solidFill>
                  <a:srgbClr val="1F2328"/>
                </a:solidFill>
                <a:ea typeface="+mj-lt"/>
                <a:cs typeface="+mj-lt"/>
              </a:rPr>
              <a:t>/</a:t>
            </a:r>
            <a:r>
              <a:rPr lang="ru-RU" sz="1800" dirty="0" err="1">
                <a:solidFill>
                  <a:srgbClr val="1F2328"/>
                </a:solidFill>
                <a:ea typeface="+mj-lt"/>
                <a:cs typeface="+mj-lt"/>
              </a:rPr>
              <a:t>guest</a:t>
            </a:r>
            <a:r>
              <a:rPr lang="ru-RU" sz="1800" dirty="0">
                <a:solidFill>
                  <a:srgbClr val="1F2328"/>
                </a:solidFill>
                <a:ea typeface="+mj-lt"/>
                <a:cs typeface="+mj-lt"/>
              </a:rPr>
              <a:t>/dir1 все атрибуты.</a:t>
            </a:r>
            <a:endParaRPr lang="ru-RU" sz="1800">
              <a:ea typeface="+mj-lt"/>
              <a:cs typeface="+mj-lt"/>
            </a:endParaRPr>
          </a:p>
          <a:p>
            <a:pPr algn="l"/>
            <a:endParaRPr lang="ru-RU" dirty="0">
              <a:solidFill>
                <a:srgbClr val="1F2328"/>
              </a:solidFill>
              <a:ea typeface="Calibri Light" panose="020F0302020204030204"/>
              <a:cs typeface="Calibri Light" panose="020F0302020204030204"/>
            </a:endParaRPr>
          </a:p>
          <a:p>
            <a:pPr algn="r"/>
            <a:endParaRPr lang="ru-RU" sz="4400" dirty="0">
              <a:solidFill>
                <a:schemeClr val="tx1"/>
              </a:solidFill>
              <a:ea typeface="Calibri Light"/>
              <a:cs typeface="Calibri 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506256-2CB2-A2C5-21D9-633221CD8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>
              <a:solidFill>
                <a:srgbClr val="1F2328"/>
              </a:solidFill>
            </a:endParaRPr>
          </a:p>
          <a:p>
            <a:endParaRPr lang="ru-RU" dirty="0"/>
          </a:p>
        </p:txBody>
      </p:sp>
      <p:pic>
        <p:nvPicPr>
          <p:cNvPr id="6" name="Рисунок 5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5D0A5EE2-11A8-E3E8-53C2-099422CF6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814" y="1076808"/>
            <a:ext cx="7471328" cy="394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6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6DD88-BFE8-5654-354E-C49F3190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 fontScale="90000"/>
          </a:bodyPr>
          <a:lstStyle/>
          <a:p>
            <a:pPr algn="l"/>
            <a:r>
              <a:rPr lang="ru-RU">
                <a:solidFill>
                  <a:srgbClr val="1F2328"/>
                </a:solidFill>
              </a:rPr>
              <a:t>Минимальные права для совершения операций от имени пользователей входящих в группу</a:t>
            </a:r>
            <a:endParaRPr lang="ru-RU">
              <a:ea typeface="Calibri Light" panose="020F0302020204030204"/>
              <a:cs typeface="Calibri Light" panose="020F0302020204030204"/>
            </a:endParaRPr>
          </a:p>
          <a:p>
            <a:pPr algn="l"/>
            <a:endParaRPr lang="ru-RU" sz="4400" dirty="0">
              <a:solidFill>
                <a:schemeClr val="tx1"/>
              </a:solidFill>
              <a:ea typeface="Calibri Light"/>
              <a:cs typeface="Calibri 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C1587D-5FE3-07BE-5ED0-1ED3B0E4F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6134278" cy="4182010"/>
          </a:xfrm>
        </p:spPr>
        <p:txBody>
          <a:bodyPr>
            <a:normAutofit/>
          </a:bodyPr>
          <a:lstStyle/>
          <a:p>
            <a:endParaRPr lang="ru-RU" dirty="0">
              <a:solidFill>
                <a:srgbClr val="1F2328"/>
              </a:solidFill>
              <a:latin typeface="Times New Roman"/>
              <a:cs typeface="Times New Roman"/>
            </a:endParaRPr>
          </a:p>
          <a:p>
            <a:endParaRPr lang="ru-RU" dirty="0"/>
          </a:p>
        </p:txBody>
      </p:sp>
      <p:pic>
        <p:nvPicPr>
          <p:cNvPr id="6" name="Рисунок 5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0AEC0B13-1518-EA2B-D065-42FFE58B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679" y="1143759"/>
            <a:ext cx="69532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93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10341-ADD4-3412-F485-338DEC63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Вывод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57B1E7-198F-800D-5320-F6C07E12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Были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получены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практические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навыки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работы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в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консоли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с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атрибутами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файлов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для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групп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пользователей</a:t>
            </a:r>
            <a:endParaRPr lang="en-US" sz="2000" err="1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1F2328"/>
              </a:solidFill>
            </a:endParaRPr>
          </a:p>
          <a:p>
            <a:endParaRPr lang="en-US" sz="1600" dirty="0">
              <a:solidFill>
                <a:srgbClr val="1F2328"/>
              </a:solidFill>
            </a:endParaRPr>
          </a:p>
          <a:p>
            <a:endParaRPr lang="en-US" sz="1600" dirty="0">
              <a:latin typeface="Times New Roman"/>
              <a:cs typeface="Times New Roman"/>
            </a:endParaRPr>
          </a:p>
          <a:p>
            <a:endParaRPr lang="ru-RU" sz="1600" dirty="0">
              <a:solidFill>
                <a:srgbClr val="1F2328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br>
              <a:rPr lang="en-US" dirty="0"/>
            </a:br>
            <a:endParaRPr lang="en-US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0778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C972F-68A8-52C9-F22D-67852F50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ru-RU" sz="3600" dirty="0">
                <a:solidFill>
                  <a:schemeClr val="accent1"/>
                </a:solidFill>
                <a:ea typeface="Calibri Light"/>
                <a:cs typeface="Calibri Light"/>
              </a:rPr>
              <a:t>Список литературы: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C5B829-2366-38EE-DFD4-A404CBFE0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[0] Методические материалы курса</a:t>
            </a:r>
            <a:endParaRPr lang="ru-RU" sz="2000" dirty="0"/>
          </a:p>
          <a:p>
            <a:pPr>
              <a:buNone/>
            </a:pPr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[1] Права доступа: </a:t>
            </a:r>
            <a:r>
              <a:rPr lang="ru-RU" sz="2000" u="sng" dirty="0">
                <a:latin typeface="Times New Roman"/>
                <a:cs typeface="Times New Roman"/>
                <a:hlinkClick r:id="rId2"/>
              </a:rPr>
              <a:t>https://codechick.io/tutorials/unix-linux/unix-linux-permissions</a:t>
            </a:r>
            <a:endParaRPr lang="ru-RU" sz="2000"/>
          </a:p>
          <a:p>
            <a:pPr>
              <a:buNone/>
            </a:pPr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[2] Группы пользователей </a:t>
            </a:r>
            <a:r>
              <a:rPr lang="ru-RU" sz="2000" u="sng" dirty="0">
                <a:latin typeface="Times New Roman"/>
                <a:cs typeface="Times New Roman"/>
                <a:hlinkClick r:id="rId3"/>
              </a:rPr>
              <a:t>https://techrocks.ru/2020/01/16/linux-user-groups-explained/</a:t>
            </a:r>
            <a:endParaRPr lang="ru-RU" sz="2000"/>
          </a:p>
          <a:p>
            <a:pPr>
              <a:buNone/>
            </a:pPr>
            <a:endParaRPr lang="ru-RU" sz="2000" u="sng" dirty="0"/>
          </a:p>
          <a:p>
            <a:pPr marL="0" indent="0">
              <a:buNone/>
            </a:pPr>
            <a:endParaRPr lang="ru-RU" sz="2000" dirty="0">
              <a:latin typeface="Times New Roman"/>
              <a:cs typeface="Times New Roman"/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49288184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Широкоэкранный</PresentationFormat>
  <Paragraphs>1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Атлас</vt:lpstr>
      <vt:lpstr>ЛАБОРАТОРНАЯ РАБОТА 3</vt:lpstr>
      <vt:lpstr>Цель лабораторной работы </vt:lpstr>
      <vt:lpstr>Теоритическая Справка</vt:lpstr>
      <vt:lpstr>Ход выполнения лабораторной работы Создание директ</vt:lpstr>
      <vt:lpstr>/etc/group</vt:lpstr>
      <vt:lpstr>Работа с группами От имени пользователя guest2 выполните регистрацию пользователя guest2 в группе guest командой newgrp guest  От имени пользователя guest измените права директории /home/guest, разрешив все действия для пользователей группы.  От имени пользователя guest снимите с директории /home/guest/dir1 все атрибуты.  </vt:lpstr>
      <vt:lpstr>Минимальные права для совершения операций от имени пользователей входящих в группу </vt:lpstr>
      <vt:lpstr>Вывод</vt:lpstr>
      <vt:lpstr>Список литературы: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2024-09-09T04:25:33Z</dcterms:created>
  <dcterms:modified xsi:type="dcterms:W3CDTF">2024-09-09T05:13:02Z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