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2" r:id="rId7"/>
    <p:sldId id="258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F1F30-F27E-76C3-1076-6949AFE20ADB}" v="120" dt="2024-09-09T05:07:46.814"/>
    <p1510:client id="{31E7F247-8AC8-918B-1E13-1B2DF08E19E4}" v="41" dt="2024-09-09T04:40:07.685"/>
    <p1510:client id="{324AFB88-7066-02D8-417E-E5B22746B673}" v="65" dt="2024-09-09T05:20:06.496"/>
    <p1510:client id="{6571E882-4771-07F7-2350-E2D6A64FAAA1}" v="62" dt="2024-09-09T04:53:56.845"/>
    <p1510:client id="{8829B941-8F96-4792-58E3-F5D1A522B494}" v="73" dt="2024-09-09T04:35:5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влетьянов Денис Фидаритович" userId="S::1032171130@pfur.ru::df0e85bc-9c06-45f2-95a1-554222cceace" providerId="AD" clId="Web-{324AFB88-7066-02D8-417E-E5B22746B673}"/>
    <pc:docChg chg="addSld delSld modSld">
      <pc:chgData name="Давлетьянов Денис Фидаритович" userId="S::1032171130@pfur.ru::df0e85bc-9c06-45f2-95a1-554222cceace" providerId="AD" clId="Web-{324AFB88-7066-02D8-417E-E5B22746B673}" dt="2024-09-09T05:20:06.496" v="63" actId="20577"/>
      <pc:docMkLst>
        <pc:docMk/>
      </pc:docMkLst>
      <pc:sldChg chg="modSp">
        <pc:chgData name="Давлетьянов Денис Фидаритович" userId="S::1032171130@pfur.ru::df0e85bc-9c06-45f2-95a1-554222cceace" providerId="AD" clId="Web-{324AFB88-7066-02D8-417E-E5B22746B673}" dt="2024-09-09T05:13:25.923" v="1" actId="20577"/>
        <pc:sldMkLst>
          <pc:docMk/>
          <pc:sldMk cId="4262868419" sldId="256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13:25.923" v="1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del">
        <pc:chgData name="Давлетьянов Денис Фидаритович" userId="S::1032171130@pfur.ru::df0e85bc-9c06-45f2-95a1-554222cceace" providerId="AD" clId="Web-{324AFB88-7066-02D8-417E-E5B22746B673}" dt="2024-09-09T05:19:32.495" v="58"/>
        <pc:sldMkLst>
          <pc:docMk/>
          <pc:sldMk cId="1209793758" sldId="259"/>
        </pc:sldMkLst>
      </pc:sldChg>
      <pc:sldChg chg="modSp">
        <pc:chgData name="Давлетьянов Денис Фидаритович" userId="S::1032171130@pfur.ru::df0e85bc-9c06-45f2-95a1-554222cceace" providerId="AD" clId="Web-{324AFB88-7066-02D8-417E-E5B22746B673}" dt="2024-09-09T05:19:48.730" v="61" actId="20577"/>
        <pc:sldMkLst>
          <pc:docMk/>
          <pc:sldMk cId="3407781795" sldId="260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19:48.730" v="61" actId="20577"/>
          <ac:spMkLst>
            <pc:docMk/>
            <pc:sldMk cId="3407781795" sldId="260"/>
            <ac:spMk id="3" creationId="{6757B1E7-198F-800D-5320-F6C07E128B51}"/>
          </ac:spMkLst>
        </pc:spChg>
      </pc:sldChg>
      <pc:sldChg chg="modSp">
        <pc:chgData name="Давлетьянов Денис Фидаритович" userId="S::1032171130@pfur.ru::df0e85bc-9c06-45f2-95a1-554222cceace" providerId="AD" clId="Web-{324AFB88-7066-02D8-417E-E5B22746B673}" dt="2024-09-09T05:20:06.496" v="63" actId="20577"/>
        <pc:sldMkLst>
          <pc:docMk/>
          <pc:sldMk cId="1049288184" sldId="261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20:06.496" v="63" actId="20577"/>
          <ac:spMkLst>
            <pc:docMk/>
            <pc:sldMk cId="1049288184" sldId="261"/>
            <ac:spMk id="3" creationId="{DFC5B829-2366-38EE-DFD4-A404CBFE0F15}"/>
          </ac:spMkLst>
        </pc:spChg>
      </pc:sldChg>
      <pc:sldChg chg="del">
        <pc:chgData name="Давлетьянов Денис Фидаритович" userId="S::1032171130@pfur.ru::df0e85bc-9c06-45f2-95a1-554222cceace" providerId="AD" clId="Web-{324AFB88-7066-02D8-417E-E5B22746B673}" dt="2024-09-09T05:14:02.533" v="2"/>
        <pc:sldMkLst>
          <pc:docMk/>
          <pc:sldMk cId="2214877889" sldId="263"/>
        </pc:sldMkLst>
      </pc:sldChg>
      <pc:sldChg chg="addSp delSp modSp">
        <pc:chgData name="Давлетьянов Денис Фидаритович" userId="S::1032171130@pfur.ru::df0e85bc-9c06-45f2-95a1-554222cceace" providerId="AD" clId="Web-{324AFB88-7066-02D8-417E-E5B22746B673}" dt="2024-09-09T05:16:11.818" v="25" actId="20577"/>
        <pc:sldMkLst>
          <pc:docMk/>
          <pc:sldMk cId="1115267354" sldId="264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16:11.818" v="25" actId="20577"/>
          <ac:spMkLst>
            <pc:docMk/>
            <pc:sldMk cId="1115267354" sldId="264"/>
            <ac:spMk id="2" creationId="{B50C7649-3DD5-E380-2B81-39F86D1354B3}"/>
          </ac:spMkLst>
        </pc:spChg>
        <pc:picChg chg="add mod">
          <ac:chgData name="Давлетьянов Денис Фидаритович" userId="S::1032171130@pfur.ru::df0e85bc-9c06-45f2-95a1-554222cceace" providerId="AD" clId="Web-{324AFB88-7066-02D8-417E-E5B22746B673}" dt="2024-09-09T05:15:32.864" v="21" actId="1076"/>
          <ac:picMkLst>
            <pc:docMk/>
            <pc:sldMk cId="1115267354" sldId="264"/>
            <ac:picMk id="4" creationId="{33AB4BBD-6FD9-BA0C-3168-7B5656D5D45B}"/>
          </ac:picMkLst>
        </pc:picChg>
        <pc:picChg chg="del">
          <ac:chgData name="Давлетьянов Денис Фидаритович" userId="S::1032171130@pfur.ru::df0e85bc-9c06-45f2-95a1-554222cceace" providerId="AD" clId="Web-{324AFB88-7066-02D8-417E-E5B22746B673}" dt="2024-09-09T05:14:56.956" v="19"/>
          <ac:picMkLst>
            <pc:docMk/>
            <pc:sldMk cId="1115267354" sldId="264"/>
            <ac:picMk id="6" creationId="{5D0A5EE2-11A8-E3E8-53C2-099422CF6E09}"/>
          </ac:picMkLst>
        </pc:picChg>
      </pc:sldChg>
      <pc:sldChg chg="addSp delSp modSp new mod setBg">
        <pc:chgData name="Давлетьянов Денис Фидаритович" userId="S::1032171130@pfur.ru::df0e85bc-9c06-45f2-95a1-554222cceace" providerId="AD" clId="Web-{324AFB88-7066-02D8-417E-E5B22746B673}" dt="2024-09-09T05:17:59.462" v="40" actId="20577"/>
        <pc:sldMkLst>
          <pc:docMk/>
          <pc:sldMk cId="2524063040" sldId="265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17:28.914" v="36" actId="20577"/>
          <ac:spMkLst>
            <pc:docMk/>
            <pc:sldMk cId="2524063040" sldId="265"/>
            <ac:spMk id="2" creationId="{A9FB6EBF-8D12-49BA-09B5-E799BB5CDBC0}"/>
          </ac:spMkLst>
        </pc:spChg>
        <pc:spChg chg="del">
          <ac:chgData name="Давлетьянов Денис Фидаритович" userId="S::1032171130@pfur.ru::df0e85bc-9c06-45f2-95a1-554222cceace" providerId="AD" clId="Web-{324AFB88-7066-02D8-417E-E5B22746B673}" dt="2024-09-09T05:16:56.678" v="27"/>
          <ac:spMkLst>
            <pc:docMk/>
            <pc:sldMk cId="2524063040" sldId="265"/>
            <ac:spMk id="3" creationId="{539FD82F-C59C-A0B4-774A-B656942D1583}"/>
          </ac:spMkLst>
        </pc:spChg>
        <pc:spChg chg="add mod">
          <ac:chgData name="Давлетьянов Денис Фидаритович" userId="S::1032171130@pfur.ru::df0e85bc-9c06-45f2-95a1-554222cceace" providerId="AD" clId="Web-{324AFB88-7066-02D8-417E-E5B22746B673}" dt="2024-09-09T05:17:59.462" v="40" actId="20577"/>
          <ac:spMkLst>
            <pc:docMk/>
            <pc:sldMk cId="2524063040" sldId="265"/>
            <ac:spMk id="8" creationId="{05D49968-735F-D2FA-3D35-078F89615E7D}"/>
          </ac:spMkLst>
        </pc:spChg>
        <pc:spChg chg="add">
          <ac:chgData name="Давлетьянов Денис Фидаритович" userId="S::1032171130@pfur.ru::df0e85bc-9c06-45f2-95a1-554222cceace" providerId="AD" clId="Web-{324AFB88-7066-02D8-417E-E5B22746B673}" dt="2024-09-09T05:17:04.491" v="28"/>
          <ac:spMkLst>
            <pc:docMk/>
            <pc:sldMk cId="2524063040" sldId="265"/>
            <ac:spMk id="11" creationId="{48CAE4AE-A9DF-45AF-9A9C-1712BC63418E}"/>
          </ac:spMkLst>
        </pc:spChg>
        <pc:spChg chg="add">
          <ac:chgData name="Давлетьянов Денис Фидаритович" userId="S::1032171130@pfur.ru::df0e85bc-9c06-45f2-95a1-554222cceace" providerId="AD" clId="Web-{324AFB88-7066-02D8-417E-E5B22746B673}" dt="2024-09-09T05:17:04.491" v="28"/>
          <ac:spMkLst>
            <pc:docMk/>
            <pc:sldMk cId="2524063040" sldId="265"/>
            <ac:spMk id="36" creationId="{E972DE0D-2E53-4159-ABD3-C601524262C2}"/>
          </ac:spMkLst>
        </pc:spChg>
        <pc:grpChg chg="add">
          <ac:chgData name="Давлетьянов Денис Фидаритович" userId="S::1032171130@pfur.ru::df0e85bc-9c06-45f2-95a1-554222cceace" providerId="AD" clId="Web-{324AFB88-7066-02D8-417E-E5B22746B673}" dt="2024-09-09T05:17:04.491" v="28"/>
          <ac:grpSpMkLst>
            <pc:docMk/>
            <pc:sldMk cId="2524063040" sldId="265"/>
            <ac:grpSpMk id="13" creationId="{6C272060-BC98-4C91-A58F-4DFEC566CF7F}"/>
          </ac:grpSpMkLst>
        </pc:grpChg>
        <pc:picChg chg="add mod ord">
          <ac:chgData name="Давлетьянов Денис Фидаритович" userId="S::1032171130@pfur.ru::df0e85bc-9c06-45f2-95a1-554222cceace" providerId="AD" clId="Web-{324AFB88-7066-02D8-417E-E5B22746B673}" dt="2024-09-09T05:17:04.491" v="28"/>
          <ac:picMkLst>
            <pc:docMk/>
            <pc:sldMk cId="2524063040" sldId="265"/>
            <ac:picMk id="4" creationId="{4222FEE4-743B-478D-7294-08F54EF4CF58}"/>
          </ac:picMkLst>
        </pc:picChg>
      </pc:sldChg>
      <pc:sldChg chg="addSp delSp modSp new mod setBg">
        <pc:chgData name="Давлетьянов Денис Фидаритович" userId="S::1032171130@pfur.ru::df0e85bc-9c06-45f2-95a1-554222cceace" providerId="AD" clId="Web-{324AFB88-7066-02D8-417E-E5B22746B673}" dt="2024-09-09T05:19:21.136" v="57" actId="20577"/>
        <pc:sldMkLst>
          <pc:docMk/>
          <pc:sldMk cId="2042855255" sldId="266"/>
        </pc:sldMkLst>
        <pc:spChg chg="mod">
          <ac:chgData name="Давлетьянов Денис Фидаритович" userId="S::1032171130@pfur.ru::df0e85bc-9c06-45f2-95a1-554222cceace" providerId="AD" clId="Web-{324AFB88-7066-02D8-417E-E5B22746B673}" dt="2024-09-09T05:19:00.588" v="53" actId="20577"/>
          <ac:spMkLst>
            <pc:docMk/>
            <pc:sldMk cId="2042855255" sldId="266"/>
            <ac:spMk id="2" creationId="{8662D966-6A1E-716F-1293-8856696FC949}"/>
          </ac:spMkLst>
        </pc:spChg>
        <pc:spChg chg="del">
          <ac:chgData name="Давлетьянов Денис Фидаритович" userId="S::1032171130@pfur.ru::df0e85bc-9c06-45f2-95a1-554222cceace" providerId="AD" clId="Web-{324AFB88-7066-02D8-417E-E5B22746B673}" dt="2024-09-09T05:18:30.197" v="42"/>
          <ac:spMkLst>
            <pc:docMk/>
            <pc:sldMk cId="2042855255" sldId="266"/>
            <ac:spMk id="3" creationId="{8CC27555-88A1-7E6D-3744-707B36FC1022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9"/>
          <ac:spMkLst>
            <pc:docMk/>
            <pc:sldMk cId="2042855255" sldId="266"/>
            <ac:spMk id="8" creationId="{787DDDF7-E3C1-E507-D88C-EC4331826704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9"/>
          <ac:spMkLst>
            <pc:docMk/>
            <pc:sldMk cId="2042855255" sldId="266"/>
            <ac:spMk id="11" creationId="{828D1E49-2A21-4A83-A0E0-FB1597B4B2ED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9"/>
          <ac:spMkLst>
            <pc:docMk/>
            <pc:sldMk cId="2042855255" sldId="266"/>
            <ac:spMk id="36" creationId="{E972DE0D-2E53-4159-ABD3-C601524262C2}"/>
          </ac:spMkLst>
        </pc:spChg>
        <pc:spChg chg="add">
          <ac:chgData name="Давлетьянов Денис Фидаритович" userId="S::1032171130@pfur.ru::df0e85bc-9c06-45f2-95a1-554222cceace" providerId="AD" clId="Web-{324AFB88-7066-02D8-417E-E5B22746B673}" dt="2024-09-09T05:18:49.807" v="49"/>
          <ac:spMkLst>
            <pc:docMk/>
            <pc:sldMk cId="2042855255" sldId="266"/>
            <ac:spMk id="66" creationId="{E972DE0D-2E53-4159-ABD3-C601524262C2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67" creationId="{FD8F1113-2E3C-46E3-B54F-B7F421EEFD11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69" creationId="{B54A4D14-513F-4121-92D3-5CCB46896211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71" creationId="{6C3411F1-AD17-499D-AFEF-2F300F6DF0F3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73" creationId="{60BF2CBE-B1E9-4C42-89DC-C35E4E651648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75" creationId="{72C95A87-DCDB-41C4-B774-744B3ECBE8CB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77" creationId="{BCB97515-32FF-43A6-A51C-B140193ABB66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79" creationId="{9C6379D3-7045-4B76-9409-6D23D753D054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81" creationId="{61B1C1DE-4201-4989-BE65-41ADC2472550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83" creationId="{806398CC-D327-4E06-838C-31119BD56F81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85" creationId="{70A741CC-E736-448A-A94E-5C8BB9711DCD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87" creationId="{7C324CDD-B30F-47DD-8627-E2171D5E8399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89" creationId="{79C8D19E-E3D6-45A6-BCA2-5918A37D7ACC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91" creationId="{43280283-E04A-43CA-BFA1-F285486A2F00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93" creationId="{38328CB6-0FC5-4AEA-BC7E-489267CB6F19}"/>
          </ac:spMkLst>
        </pc:spChg>
        <pc:s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spMkLst>
            <pc:docMk/>
            <pc:sldMk cId="2042855255" sldId="266"/>
            <ac:spMk id="95" creationId="{138AF5D2-3A9C-4E8F-B879-36865366A1D5}"/>
          </ac:spMkLst>
        </pc:spChg>
        <pc:spChg chg="add">
          <ac:chgData name="Давлетьянов Денис Фидаритович" userId="S::1032171130@pfur.ru::df0e85bc-9c06-45f2-95a1-554222cceace" providerId="AD" clId="Web-{324AFB88-7066-02D8-417E-E5B22746B673}" dt="2024-09-09T05:18:49.807" v="49"/>
          <ac:spMkLst>
            <pc:docMk/>
            <pc:sldMk cId="2042855255" sldId="266"/>
            <ac:spMk id="97" creationId="{48CAE4AE-A9DF-45AF-9A9C-1712BC63418E}"/>
          </ac:spMkLst>
        </pc:spChg>
        <pc:spChg chg="add mod">
          <ac:chgData name="Давлетьянов Денис Фидаритович" userId="S::1032171130@pfur.ru::df0e85bc-9c06-45f2-95a1-554222cceace" providerId="AD" clId="Web-{324AFB88-7066-02D8-417E-E5B22746B673}" dt="2024-09-09T05:19:21.136" v="57" actId="20577"/>
          <ac:spMkLst>
            <pc:docMk/>
            <pc:sldMk cId="2042855255" sldId="266"/>
            <ac:spMk id="99" creationId="{787DDDF7-E3C1-E507-D88C-EC4331826704}"/>
          </ac:spMkLst>
        </pc:spChg>
        <pc:grpChg chg="add del">
          <ac:chgData name="Давлетьянов Денис Фидаритович" userId="S::1032171130@pfur.ru::df0e85bc-9c06-45f2-95a1-554222cceace" providerId="AD" clId="Web-{324AFB88-7066-02D8-417E-E5B22746B673}" dt="2024-09-09T05:18:49.807" v="49"/>
          <ac:grpSpMkLst>
            <pc:docMk/>
            <pc:sldMk cId="2042855255" sldId="266"/>
            <ac:grpSpMk id="13" creationId="{088B852E-5494-418B-A833-75CF016A9E20}"/>
          </ac:grpSpMkLst>
        </pc:grpChg>
        <pc:gr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grpSpMkLst>
            <pc:docMk/>
            <pc:sldMk cId="2042855255" sldId="266"/>
            <ac:grpSpMk id="41" creationId="{2DAE3342-9DFC-49D4-B09C-25E310769317}"/>
          </ac:grpSpMkLst>
        </pc:grpChg>
        <pc:grpChg chg="add">
          <ac:chgData name="Давлетьянов Денис Фидаритович" userId="S::1032171130@pfur.ru::df0e85bc-9c06-45f2-95a1-554222cceace" providerId="AD" clId="Web-{324AFB88-7066-02D8-417E-E5B22746B673}" dt="2024-09-09T05:18:49.807" v="49"/>
          <ac:grpSpMkLst>
            <pc:docMk/>
            <pc:sldMk cId="2042855255" sldId="266"/>
            <ac:grpSpMk id="43" creationId="{6C272060-BC98-4C91-A58F-4DFEC566CF7F}"/>
          </ac:grpSpMkLst>
        </pc:grpChg>
        <pc:grpChg chg="add del">
          <ac:chgData name="Давлетьянов Денис Фидаритович" userId="S::1032171130@pfur.ru::df0e85bc-9c06-45f2-95a1-554222cceace" providerId="AD" clId="Web-{324AFB88-7066-02D8-417E-E5B22746B673}" dt="2024-09-09T05:18:49.807" v="48"/>
          <ac:grpSpMkLst>
            <pc:docMk/>
            <pc:sldMk cId="2042855255" sldId="266"/>
            <ac:grpSpMk id="62" creationId="{B54F73D8-62C2-4127-9D19-01219BBB9942}"/>
          </ac:grpSpMkLst>
        </pc:grpChg>
        <pc:picChg chg="add mod ord">
          <ac:chgData name="Давлетьянов Денис Фидаритович" userId="S::1032171130@pfur.ru::df0e85bc-9c06-45f2-95a1-554222cceace" providerId="AD" clId="Web-{324AFB88-7066-02D8-417E-E5B22746B673}" dt="2024-09-09T05:18:49.807" v="49"/>
          <ac:picMkLst>
            <pc:docMk/>
            <pc:sldMk cId="2042855255" sldId="266"/>
            <ac:picMk id="4" creationId="{59A691E2-137C-E491-BEA7-D0CF87E95A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9919E1-43AC-4CED-9500-DF4C100BDBF7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9B7A66-B7EB-42C9-B5DD-873741A09959}" type="datetimeFigureOut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Группа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Полилиния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81FEBEC-0E4D-417F-96B2-1EBBD7D3DB90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76B42-9BB5-4912-9BE0-12B2605ACE4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Группа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Группа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6229618-A820-49E7-83B9-AFDBC07D54DF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Группа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7E6F6-A2E1-4052-8194-01765484777A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Группа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Прямоугольник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Равнобедренный треугольник 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Прямоугольник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2AD9F5C-1D60-4849-AD34-9D3410DAF6D8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Группа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Прямоугольник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4813F36F-146A-4E5F-BC3B-45E286E927E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Группа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Прямоугольник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FBBF843-B0CA-4446-A60E-DC95B69C153C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Группа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Группа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A83785-F1AB-448A-A86F-0048DCE04F5B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10F0D946-AC7A-4E44-9554-2F490A4FB81D}" type="datetime1">
              <a:rPr lang="ru-RU" noProof="0" smtClean="0"/>
              <a:t>08.09.2024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Полилиния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Полилиния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Полилиния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Полилиния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Полилиния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Полилиния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Полилиния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Группа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Равнобедренный треугольник 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Прямоугольник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74218-797F-4171-A47D-77582954ACF4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Полилиния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Полилиния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Полилиния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Полилиния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Полилиния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Полилиния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Полилиния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Полилиния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Полилиния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Полилиния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Полилиния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Полилиния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Полилиния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Полилиния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Полилиния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Полилиния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Полилиния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Полилиния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Полилиния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Группа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Равнобедренный треугольник 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Прямоугольник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A1CB0BC-A581-4572-BEFB-66BC9ED119FD}" type="datetime1">
              <a:rPr lang="ru-RU" noProof="0" smtClean="0"/>
              <a:t>08.09.2024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6</a:t>
            </a:r>
          </a:p>
          <a:p>
            <a:pPr lvl="6" rtl="0"/>
            <a:r>
              <a:rPr lang="ru-RU" noProof="0"/>
              <a:t>7</a:t>
            </a:r>
          </a:p>
          <a:p>
            <a:pPr lvl="7" rtl="0"/>
            <a:r>
              <a:rPr lang="ru-RU" noProof="0"/>
              <a:t>8</a:t>
            </a:r>
          </a:p>
          <a:p>
            <a:pPr lvl="8" rtl="0"/>
            <a:r>
              <a:rPr lang="ru-RU" noProof="0"/>
              <a:t>9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B230A24-FD00-4970-A245-302D7645A250}" type="datetime1">
              <a:rPr lang="ru-RU" noProof="0" smtClean="0"/>
              <a:t>08.09.2024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manpages.org/xattr/7" TargetMode="External"/><Relationship Id="rId2" Type="http://schemas.openxmlformats.org/officeDocument/2006/relationships/hyperlink" Target="https://codechick.io/tutorials/unix-linux/unix-linux-per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-n-z-8-8.livejournal.com/6449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36413"/>
            <a:ext cx="8679915" cy="1748729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666" y="3253123"/>
            <a:ext cx="8673427" cy="1322587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Давлетьянов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Денис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Фидаритович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Студент группы НКАбд-01-22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Студ. билет 1032171130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Российский университет дружбы народов им. Патриса Лумумбы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16C70-65E2-1C2D-E9C6-11D8BEAB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solidFill>
                  <a:srgbClr val="1F2328"/>
                </a:solidFill>
              </a:rPr>
              <a:t>Цель лабораторной работы</a:t>
            </a:r>
            <a:endParaRPr lang="ru-RU" dirty="0"/>
          </a:p>
          <a:p>
            <a:pPr algn="l"/>
            <a:endParaRPr lang="ru-RU" sz="36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DF0E6-6AFE-7456-1500-EFAF6F51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ru-RU" sz="2000">
                <a:solidFill>
                  <a:srgbClr val="1F2328"/>
                </a:solidFill>
                <a:latin typeface="Times New Roman"/>
                <a:cs typeface="Times New Roman"/>
              </a:rPr>
              <a:t>Получить практические навыки работы в консоли с расширенными атрибутами файлов</a:t>
            </a:r>
          </a:p>
          <a:p>
            <a:endParaRPr lang="ru-RU" sz="2000" dirty="0">
              <a:solidFill>
                <a:srgbClr val="1F2328"/>
              </a:solidFill>
            </a:endParaRPr>
          </a:p>
          <a:p>
            <a:endParaRPr lang="ru-RU" sz="2000" dirty="0">
              <a:solidFill>
                <a:srgbClr val="1F2328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675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1CF06-68B1-C421-7CFE-CAB3AE70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Теоритическая</a:t>
            </a:r>
            <a:r>
              <a:rPr lang="ru-RU" dirty="0">
                <a:ea typeface="Calibri Light"/>
                <a:cs typeface="Calibri Light"/>
              </a:rPr>
              <a:t> Справка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33084-FCAC-4539-7FA0-10136047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>Теоретическая справка (1)</a:t>
            </a:r>
          </a:p>
          <a:p>
            <a:r>
              <a:rPr lang="ru-RU" sz="1600" b="1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Права доступа</a:t>
            </a:r>
            <a:r>
              <a:rPr lang="ru-RU" sz="16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 определяют, какие действия конкретный пользователь может или не может совершать с определенным файлами и каталогами. С помощью разрешений можно создать надежную среду — такую, в которой никто не может поменять содержимое ваших документов или повредить системные файлы. [1]</a:t>
            </a:r>
            <a:endParaRPr lang="ru-RU" sz="1600" dirty="0"/>
          </a:p>
          <a:p>
            <a:r>
              <a:rPr lang="ru-RU" b="1" dirty="0">
                <a:latin typeface="Times New Roman"/>
                <a:cs typeface="Times New Roman"/>
              </a:rPr>
              <a:t>Теоретическая справка (2)</a:t>
            </a:r>
          </a:p>
          <a:p>
            <a:r>
              <a:rPr lang="ru-RU" sz="1600" b="1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Расширенные атрибуты файлов Linux</a:t>
            </a:r>
            <a:r>
              <a:rPr lang="ru-RU" sz="16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 представляют собой пары </a:t>
            </a:r>
            <a:r>
              <a:rPr lang="ru-RU" sz="1600" err="1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имя:значение</a:t>
            </a:r>
            <a:r>
              <a:rPr lang="ru-RU" sz="1600" dirty="0">
                <a:solidFill>
                  <a:srgbClr val="1F2328"/>
                </a:solidFill>
                <a:latin typeface="Times New Roman"/>
                <a:ea typeface="-apple-system"/>
                <a:cs typeface="Times New Roman"/>
              </a:rPr>
              <a:t>, которые постоянно связаны с файлами и каталогами, подобно тому как строки окружения связаны с процессом. Атрибут может быть определён или не определён. Если он определён, то его значение может быть или пустым, или не пустым. [2]</a:t>
            </a:r>
            <a:endParaRPr lang="ru-RU" sz="1600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9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D9AD2-8B2F-E0CA-F64F-E4CA054A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Ход выполнения лабораторной работы</a:t>
            </a:r>
          </a:p>
          <a:p>
            <a:pPr algn="r"/>
            <a:r>
              <a:rPr lang="ru-RU" dirty="0"/>
              <a:t>Создание директ</a:t>
            </a:r>
            <a:endParaRPr lang="ru-RU" sz="1600" dirty="0"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C9817-0749-3B79-F890-652C72CA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61" y="985939"/>
            <a:ext cx="11055626" cy="4160235"/>
          </a:xfrm>
        </p:spPr>
        <p:txBody>
          <a:bodyPr>
            <a:normAutofit lnSpcReduction="10000"/>
          </a:bodyPr>
          <a:lstStyle/>
          <a:p>
            <a:r>
              <a:rPr lang="ru-RU" b="1">
                <a:latin typeface="Times New Roman"/>
                <a:cs typeface="Times New Roman"/>
              </a:rPr>
              <a:t>Виды расширенных атрибутов</a:t>
            </a:r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+a # только добавление. Удаление и переименование запрещено;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+A # не фиксировать данные об обращении к файлу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+c # сжатый файл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+d # </a:t>
            </a:r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неархивируемый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файл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+i # неизменяемый файл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+S # синхронное обновление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+s # безопасное удаление, (после удаления место на диске переписывается нулями)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+u # </a:t>
            </a:r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неудаляемый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файл</a:t>
            </a:r>
            <a:endParaRPr lang="ru-RU" sz="1600" dirty="0"/>
          </a:p>
          <a:p>
            <a:r>
              <a:rPr lang="ru-RU" sz="1600" dirty="0" err="1">
                <a:solidFill>
                  <a:srgbClr val="1F2328"/>
                </a:solidFill>
                <a:latin typeface="Times New Roman"/>
                <a:cs typeface="Times New Roman"/>
              </a:rPr>
              <a:t>chattr</a:t>
            </a:r>
            <a:r>
              <a:rPr lang="ru-RU" sz="1600" dirty="0">
                <a:solidFill>
                  <a:srgbClr val="1F2328"/>
                </a:solidFill>
                <a:latin typeface="Times New Roman"/>
                <a:cs typeface="Times New Roman"/>
              </a:rPr>
              <a:t> -R # рекурсия</a:t>
            </a:r>
            <a:endParaRPr lang="ru-RU" sz="1600" dirty="0"/>
          </a:p>
          <a:p>
            <a:endParaRPr lang="ru-RU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37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C7649-3DD5-E380-2B81-39F86D13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2"/>
                </a:solidFill>
                <a:ea typeface="Calibri Light"/>
                <a:cs typeface="Calibri Light"/>
              </a:rPr>
              <a:t>Пункты 1-6</a:t>
            </a:r>
          </a:p>
          <a:p>
            <a:pPr algn="l"/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Определили расширенные атрибуты файла, установили права, разрешающие чтение и запись для владельца файла, попробовали установиться расширенный атрибут а и получили отказ. </a:t>
            </a:r>
            <a:b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</a:br>
            <a:r>
              <a:rPr lang="ru-RU" sz="2000" dirty="0">
                <a:solidFill>
                  <a:srgbClr val="1F2328"/>
                </a:solidFill>
                <a:ea typeface="+mj-lt"/>
                <a:cs typeface="+mj-lt"/>
              </a:rPr>
              <a:t>Зашли  в консоль с правами администратора и атрибут установился.</a:t>
            </a:r>
            <a:endParaRPr lang="ru-RU" sz="2000" dirty="0">
              <a:ea typeface="+mj-lt"/>
              <a:cs typeface="+mj-lt"/>
            </a:endParaRPr>
          </a:p>
          <a:p>
            <a:pPr algn="l"/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Выполнили </a:t>
            </a:r>
            <a:r>
              <a:rPr lang="ru-RU" sz="1800" err="1">
                <a:solidFill>
                  <a:srgbClr val="1F2328"/>
                </a:solidFill>
                <a:ea typeface="+mj-lt"/>
                <a:cs typeface="+mj-lt"/>
              </a:rPr>
              <a:t>дозапись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в файл file1 слова «</a:t>
            </a:r>
            <a:r>
              <a:rPr lang="ru-RU" sz="1800" err="1">
                <a:solidFill>
                  <a:srgbClr val="1F2328"/>
                </a:solidFill>
                <a:ea typeface="+mj-lt"/>
                <a:cs typeface="+mj-lt"/>
              </a:rPr>
              <a:t>test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». После этого выполните чтение файла file1 и убедились, что слово </a:t>
            </a:r>
            <a:r>
              <a:rPr lang="ru-RU" sz="1800" err="1">
                <a:solidFill>
                  <a:srgbClr val="1F2328"/>
                </a:solidFill>
                <a:ea typeface="+mj-lt"/>
                <a:cs typeface="+mj-lt"/>
              </a:rPr>
              <a:t>test</a:t>
            </a:r>
            <a:r>
              <a:rPr lang="ru-RU" sz="1800" dirty="0">
                <a:solidFill>
                  <a:srgbClr val="1F2328"/>
                </a:solidFill>
                <a:ea typeface="+mj-lt"/>
                <a:cs typeface="+mj-lt"/>
              </a:rPr>
              <a:t> было успешно записано в file1.</a:t>
            </a:r>
            <a:endParaRPr lang="ru-RU" sz="1800">
              <a:ea typeface="Calibri Light"/>
              <a:cs typeface="Calibri Light"/>
            </a:endParaRPr>
          </a:p>
          <a:p>
            <a:pPr algn="r"/>
            <a:endParaRPr lang="ru-RU" sz="44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6256-2CB2-A2C5-21D9-633221CD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1F2328"/>
              </a:solidFill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3AB4BBD-6FD9-BA0C-3168-7B5656D5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46" y="642602"/>
            <a:ext cx="6457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6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B6EBF-8D12-49BA-09B5-E799BB5C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  <a:ea typeface="Calibri Light"/>
                <a:cs typeface="Calibri Light"/>
              </a:rPr>
              <a:t>Пункты 7-9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меню&#10;&#10;Автоматически созданное описание">
            <a:extLst>
              <a:ext uri="{FF2B5EF4-FFF2-40B4-BE49-F238E27FC236}">
                <a16:creationId xmlns:a16="http://schemas.microsoft.com/office/drawing/2014/main" id="{4222FEE4-743B-478D-7294-08F54EF4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029217"/>
            <a:ext cx="5641848" cy="4781466"/>
          </a:xfrm>
          <a:prstGeom prst="rect">
            <a:avLst/>
          </a:prstGeom>
          <a:ln w="12700"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D49968-735F-D2FA-3D35-078F8961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Попробовали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стереть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файле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имеющуюся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нём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информацию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, а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также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переименовать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файл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Попробовали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установить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на</a:t>
            </a:r>
            <a:r>
              <a:rPr lang="en-US" sz="1600">
                <a:solidFill>
                  <a:srgbClr val="1F2328"/>
                </a:solidFill>
                <a:latin typeface="Times New Roman"/>
                <a:cs typeface="Times New Roman"/>
              </a:rPr>
              <a:t> файл file1 права, например, запрещающие чтение и запись для владельца файла.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Этого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сделать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не</a:t>
            </a:r>
            <a:r>
              <a:rPr lang="en-US" sz="1600">
                <a:solidFill>
                  <a:srgbClr val="1F2328"/>
                </a:solidFill>
                <a:latin typeface="Times New Roman"/>
                <a:cs typeface="Times New Roman"/>
              </a:rPr>
              <a:t> удалось.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Сняли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расширенный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атрибут</a:t>
            </a:r>
            <a:r>
              <a:rPr lang="en-US" sz="1600">
                <a:solidFill>
                  <a:srgbClr val="1F2328"/>
                </a:solidFill>
                <a:latin typeface="Times New Roman"/>
                <a:cs typeface="Times New Roman"/>
              </a:rPr>
              <a:t> a с файла от имени суперпользователя командой. Повторили операции, которые ранее не удавалось выполнить.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Теперь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все</a:t>
            </a:r>
            <a:r>
              <a:rPr lang="en-US" sz="16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1F2328"/>
                </a:solidFill>
                <a:latin typeface="Times New Roman"/>
                <a:cs typeface="Times New Roman"/>
              </a:rPr>
              <a:t>операции</a:t>
            </a:r>
            <a:r>
              <a:rPr lang="en-US" sz="1600">
                <a:solidFill>
                  <a:srgbClr val="1F2328"/>
                </a:solidFill>
                <a:latin typeface="Times New Roman"/>
                <a:cs typeface="Times New Roman"/>
              </a:rPr>
              <a:t> выполняются.</a:t>
            </a:r>
            <a:endParaRPr lang="en-US" sz="160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4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2D966-6A1E-716F-1293-8856696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2"/>
                </a:solidFill>
                <a:ea typeface="Calibri Light"/>
                <a:cs typeface="Calibri Light"/>
              </a:rPr>
              <a:t>Пункт 10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9A691E2-137C-E491-BEA7-D0CF87E9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30" b="-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99" name="Content Placeholder 7">
            <a:extLst>
              <a:ext uri="{FF2B5EF4-FFF2-40B4-BE49-F238E27FC236}">
                <a16:creationId xmlns:a16="http://schemas.microsoft.com/office/drawing/2014/main" id="{787DDDF7-E3C1-E507-D88C-EC433182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После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всего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сделаного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ранее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теперь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повторяю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действия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шагам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заменив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атрибут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«a»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атрибутом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«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i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».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Дозаписать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информацию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файл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удалось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85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10341-ADD4-3412-F485-338DEC63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7B1E7-198F-800D-5320-F6C07E1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Были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получены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практические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навыки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работы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в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консоли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с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расширенными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атрибутами</a:t>
            </a:r>
            <a:r>
              <a:rPr lang="en-US" sz="20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1F2328"/>
                </a:solidFill>
                <a:latin typeface="Times New Roman"/>
                <a:cs typeface="Times New Roman"/>
              </a:rPr>
              <a:t>файлов</a:t>
            </a:r>
            <a:endParaRPr lang="en-US" sz="2000" err="1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1F2328"/>
              </a:solidFill>
            </a:endParaRPr>
          </a:p>
          <a:p>
            <a:endParaRPr lang="en-US" sz="2000" dirty="0">
              <a:solidFill>
                <a:srgbClr val="1F2328"/>
              </a:solidFill>
            </a:endParaRPr>
          </a:p>
          <a:p>
            <a:endParaRPr lang="en-US" sz="1600" dirty="0">
              <a:solidFill>
                <a:srgbClr val="1F2328"/>
              </a:solidFill>
            </a:endParaRP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ru-RU" sz="1600" dirty="0">
              <a:solidFill>
                <a:srgbClr val="1F2328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778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72F-68A8-52C9-F22D-67852F5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ru-RU" sz="3600" dirty="0">
                <a:solidFill>
                  <a:schemeClr val="accent1"/>
                </a:solidFill>
                <a:ea typeface="Calibri Light"/>
                <a:cs typeface="Calibri Light"/>
              </a:rPr>
              <a:t>Список литературы: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5B829-2366-38EE-DFD4-A404CBFE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ru-RU" sz="2000">
                <a:solidFill>
                  <a:srgbClr val="1F2328"/>
                </a:solidFill>
                <a:latin typeface="Times New Roman"/>
                <a:cs typeface="Times New Roman"/>
              </a:rPr>
              <a:t>[0] Методические материалы курса</a:t>
            </a:r>
            <a:endParaRPr lang="ru-RU" sz="200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[1] Права доступа: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https://codechick.io/tutorials/unix-linux/unix-linux-permissions</a:t>
            </a:r>
            <a:endParaRPr lang="ru-RU" sz="2000">
              <a:solidFill>
                <a:srgbClr val="1F2328"/>
              </a:solidFill>
            </a:endParaRPr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[2] Расширенные атрибуты: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3"/>
              </a:rPr>
              <a:t>https://ru.manpages.org/xattr/7</a:t>
            </a:r>
            <a:endParaRPr lang="ru-RU" sz="2000"/>
          </a:p>
          <a:p>
            <a:pPr>
              <a:buNone/>
            </a:pPr>
            <a:r>
              <a:rPr lang="ru-RU" sz="2000" dirty="0">
                <a:solidFill>
                  <a:srgbClr val="1F2328"/>
                </a:solidFill>
                <a:latin typeface="Times New Roman"/>
                <a:cs typeface="Times New Roman"/>
              </a:rPr>
              <a:t>[3] Операции с расширенными атрибутами: </a:t>
            </a:r>
            <a:r>
              <a:rPr lang="ru-RU" sz="2000" u="sng" dirty="0">
                <a:solidFill>
                  <a:srgbClr val="1F2328"/>
                </a:solidFill>
                <a:latin typeface="Times New Roman"/>
                <a:cs typeface="Times New Roman"/>
                <a:hlinkClick r:id="rId4"/>
              </a:rPr>
              <a:t>https://p-n-z-8-8.livejournal.com/64493.html</a:t>
            </a:r>
            <a:endParaRPr lang="ru-RU" sz="2000"/>
          </a:p>
          <a:p>
            <a:pPr>
              <a:buNone/>
            </a:pPr>
            <a:endParaRPr lang="ru-RU" sz="2000" dirty="0">
              <a:solidFill>
                <a:srgbClr val="1F2328"/>
              </a:solidFill>
            </a:endParaRPr>
          </a:p>
          <a:p>
            <a:pPr>
              <a:buNone/>
            </a:pPr>
            <a:endParaRPr lang="ru-RU" sz="2000" u="sng" dirty="0"/>
          </a:p>
          <a:p>
            <a:pPr marL="0" indent="0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4928818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Атлас</vt:lpstr>
      <vt:lpstr>ЛАБОРАТОРНАЯ РАБОТА 4</vt:lpstr>
      <vt:lpstr>Цель лабораторной работы </vt:lpstr>
      <vt:lpstr>Теоритическая Справка</vt:lpstr>
      <vt:lpstr>Ход выполнения лабораторной работы Создание директ</vt:lpstr>
      <vt:lpstr>Пункты 1-6 Определили расширенные атрибуты файла, установили права, разрешающие чтение и запись для владельца файла, попробовали установиться расширенный атрибут а и получили отказ.  Зашли  в консоль с правами администратора и атрибут установился. Выполнили дозапись в файл file1 слова «test». После этого выполните чтение файла file1 и убедились, что слово test было успешно записано в file1. </vt:lpstr>
      <vt:lpstr>Пункты 7-9</vt:lpstr>
      <vt:lpstr>Пункт 10</vt:lpstr>
      <vt:lpstr>Вывод</vt:lpstr>
      <vt:lpstr>Список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217</cp:revision>
  <dcterms:created xsi:type="dcterms:W3CDTF">2024-09-09T04:25:33Z</dcterms:created>
  <dcterms:modified xsi:type="dcterms:W3CDTF">2024-09-09T05:20:12Z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