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2" r:id="rId7"/>
    <p:sldId id="264" r:id="rId8"/>
    <p:sldId id="265" r:id="rId9"/>
    <p:sldId id="266" r:id="rId10"/>
    <p:sldId id="267" r:id="rId11"/>
    <p:sldId id="260" r:id="rId12"/>
    <p:sldId id="268" r:id="rId13"/>
    <p:sldId id="270" r:id="rId14"/>
    <p:sldId id="269" r:id="rId15"/>
    <p:sldId id="261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F1F30-F27E-76C3-1076-6949AFE20ADB}" v="120" dt="2024-09-09T05:07:46.814"/>
    <p1510:client id="{31E7F247-8AC8-918B-1E13-1B2DF08E19E4}" v="41" dt="2024-09-09T04:40:07.685"/>
    <p1510:client id="{324AFB88-7066-02D8-417E-E5B22746B673}" v="65" dt="2024-09-09T05:20:06.496"/>
    <p1510:client id="{6571E882-4771-07F7-2350-E2D6A64FAAA1}" v="62" dt="2024-09-09T04:53:56.845"/>
    <p1510:client id="{8829B941-8F96-4792-58E3-F5D1A522B494}" v="73" dt="2024-09-09T04:35:58.590"/>
    <p1510:client id="{9CCFE3F0-8697-4061-A6AB-15ECA8CF2D29}" v="254" dt="2024-09-09T05:37:07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влетьянов Денис Фидаритович" userId="S::1032171130@pfur.ru::df0e85bc-9c06-45f2-95a1-554222cceace" providerId="AD" clId="Web-{9CCFE3F0-8697-4061-A6AB-15ECA8CF2D29}"/>
    <pc:docChg chg="addSld delSld modSld">
      <pc:chgData name="Давлетьянов Денис Фидаритович" userId="S::1032171130@pfur.ru::df0e85bc-9c06-45f2-95a1-554222cceace" providerId="AD" clId="Web-{9CCFE3F0-8697-4061-A6AB-15ECA8CF2D29}" dt="2024-09-09T05:36:59.221" v="191" actId="20577"/>
      <pc:docMkLst>
        <pc:docMk/>
      </pc:docMkLst>
      <pc:sldChg chg="modSp">
        <pc:chgData name="Давлетьянов Денис Фидаритович" userId="S::1032171130@pfur.ru::df0e85bc-9c06-45f2-95a1-554222cceace" providerId="AD" clId="Web-{9CCFE3F0-8697-4061-A6AB-15ECA8CF2D29}" dt="2024-09-09T05:20:56.422" v="0" actId="20577"/>
        <pc:sldMkLst>
          <pc:docMk/>
          <pc:sldMk cId="4262868419" sldId="256"/>
        </pc:sldMkLst>
        <pc:spChg chg="mod">
          <ac:chgData name="Давлетьянов Денис Фидаритович" userId="S::1032171130@pfur.ru::df0e85bc-9c06-45f2-95a1-554222cceace" providerId="AD" clId="Web-{9CCFE3F0-8697-4061-A6AB-15ECA8CF2D29}" dt="2024-09-09T05:20:56.422" v="0" actId="20577"/>
          <ac:spMkLst>
            <pc:docMk/>
            <pc:sldMk cId="4262868419" sldId="256"/>
            <ac:spMk id="2" creationId="{70752FD7-76EF-4EBF-8807-5A08A9C8EA09}"/>
          </ac:spMkLst>
        </pc:spChg>
      </pc:sldChg>
      <pc:sldChg chg="modSp">
        <pc:chgData name="Давлетьянов Денис Фидаритович" userId="S::1032171130@pfur.ru::df0e85bc-9c06-45f2-95a1-554222cceace" providerId="AD" clId="Web-{9CCFE3F0-8697-4061-A6AB-15ECA8CF2D29}" dt="2024-09-09T05:21:27.252" v="4" actId="20577"/>
        <pc:sldMkLst>
          <pc:docMk/>
          <pc:sldMk cId="3967560678" sldId="257"/>
        </pc:sldMkLst>
        <pc:spChg chg="mod">
          <ac:chgData name="Давлетьянов Денис Фидаритович" userId="S::1032171130@pfur.ru::df0e85bc-9c06-45f2-95a1-554222cceace" providerId="AD" clId="Web-{9CCFE3F0-8697-4061-A6AB-15ECA8CF2D29}" dt="2024-09-09T05:21:27.252" v="4" actId="20577"/>
          <ac:spMkLst>
            <pc:docMk/>
            <pc:sldMk cId="3967560678" sldId="257"/>
            <ac:spMk id="3" creationId="{BCEDF0E6-6AFE-7456-1500-EFAF6F51E0CD}"/>
          </ac:spMkLst>
        </pc:spChg>
      </pc:sldChg>
      <pc:sldChg chg="del">
        <pc:chgData name="Давлетьянов Денис Фидаритович" userId="S::1032171130@pfur.ru::df0e85bc-9c06-45f2-95a1-554222cceace" providerId="AD" clId="Web-{9CCFE3F0-8697-4061-A6AB-15ECA8CF2D29}" dt="2024-09-09T05:22:26.597" v="14"/>
        <pc:sldMkLst>
          <pc:docMk/>
          <pc:sldMk cId="1637672425" sldId="258"/>
        </pc:sldMkLst>
      </pc:sldChg>
      <pc:sldChg chg="addSp delSp modSp">
        <pc:chgData name="Давлетьянов Денис Фидаритович" userId="S::1032171130@pfur.ru::df0e85bc-9c06-45f2-95a1-554222cceace" providerId="AD" clId="Web-{9CCFE3F0-8697-4061-A6AB-15ECA8CF2D29}" dt="2024-09-09T05:31:44.820" v="164" actId="20577"/>
        <pc:sldMkLst>
          <pc:docMk/>
          <pc:sldMk cId="3407781795" sldId="260"/>
        </pc:sldMkLst>
        <pc:spChg chg="mod">
          <ac:chgData name="Давлетьянов Денис Фидаритович" userId="S::1032171130@pfur.ru::df0e85bc-9c06-45f2-95a1-554222cceace" providerId="AD" clId="Web-{9CCFE3F0-8697-4061-A6AB-15ECA8CF2D29}" dt="2024-09-09T05:31:44.820" v="164" actId="20577"/>
          <ac:spMkLst>
            <pc:docMk/>
            <pc:sldMk cId="3407781795" sldId="260"/>
            <ac:spMk id="2" creationId="{DDE10341-ADD4-3412-F485-338DEC63175C}"/>
          </ac:spMkLst>
        </pc:spChg>
        <pc:spChg chg="del mod">
          <ac:chgData name="Давлетьянов Денис Фидаритович" userId="S::1032171130@pfur.ru::df0e85bc-9c06-45f2-95a1-554222cceace" providerId="AD" clId="Web-{9CCFE3F0-8697-4061-A6AB-15ECA8CF2D29}" dt="2024-09-09T05:30:56.803" v="157"/>
          <ac:spMkLst>
            <pc:docMk/>
            <pc:sldMk cId="3407781795" sldId="260"/>
            <ac:spMk id="3" creationId="{6757B1E7-198F-800D-5320-F6C07E128B51}"/>
          </ac:spMkLst>
        </pc:spChg>
        <pc:picChg chg="add del mod">
          <ac:chgData name="Давлетьянов Денис Фидаритович" userId="S::1032171130@pfur.ru::df0e85bc-9c06-45f2-95a1-554222cceace" providerId="AD" clId="Web-{9CCFE3F0-8697-4061-A6AB-15ECA8CF2D29}" dt="2024-09-09T05:30:54.537" v="156"/>
          <ac:picMkLst>
            <pc:docMk/>
            <pc:sldMk cId="3407781795" sldId="260"/>
            <ac:picMk id="4" creationId="{722ACA7B-31BB-14BB-CB20-0ADA0C083091}"/>
          </ac:picMkLst>
        </pc:picChg>
        <pc:picChg chg="add mod ord">
          <ac:chgData name="Давлетьянов Денис Фидаритович" userId="S::1032171130@pfur.ru::df0e85bc-9c06-45f2-95a1-554222cceace" providerId="AD" clId="Web-{9CCFE3F0-8697-4061-A6AB-15ECA8CF2D29}" dt="2024-09-09T05:30:56.803" v="157"/>
          <ac:picMkLst>
            <pc:docMk/>
            <pc:sldMk cId="3407781795" sldId="260"/>
            <ac:picMk id="5" creationId="{8A2CDE3E-32E8-6175-4D44-59992729739F}"/>
          </ac:picMkLst>
        </pc:picChg>
      </pc:sldChg>
      <pc:sldChg chg="modSp">
        <pc:chgData name="Давлетьянов Денис Фидаритович" userId="S::1032171130@pfur.ru::df0e85bc-9c06-45f2-95a1-554222cceace" providerId="AD" clId="Web-{9CCFE3F0-8697-4061-A6AB-15ECA8CF2D29}" dt="2024-09-09T05:36:59.221" v="191" actId="20577"/>
        <pc:sldMkLst>
          <pc:docMk/>
          <pc:sldMk cId="1049288184" sldId="261"/>
        </pc:sldMkLst>
        <pc:spChg chg="mod">
          <ac:chgData name="Давлетьянов Денис Фидаритович" userId="S::1032171130@pfur.ru::df0e85bc-9c06-45f2-95a1-554222cceace" providerId="AD" clId="Web-{9CCFE3F0-8697-4061-A6AB-15ECA8CF2D29}" dt="2024-09-09T05:36:59.221" v="191" actId="20577"/>
          <ac:spMkLst>
            <pc:docMk/>
            <pc:sldMk cId="1049288184" sldId="261"/>
            <ac:spMk id="3" creationId="{DFC5B829-2366-38EE-DFD4-A404CBFE0F15}"/>
          </ac:spMkLst>
        </pc:spChg>
      </pc:sldChg>
      <pc:sldChg chg="modSp">
        <pc:chgData name="Давлетьянов Денис Фидаритович" userId="S::1032171130@pfur.ru::df0e85bc-9c06-45f2-95a1-554222cceace" providerId="AD" clId="Web-{9CCFE3F0-8697-4061-A6AB-15ECA8CF2D29}" dt="2024-09-09T05:22:09.769" v="13" actId="20577"/>
        <pc:sldMkLst>
          <pc:docMk/>
          <pc:sldMk cId="709541677" sldId="262"/>
        </pc:sldMkLst>
        <pc:spChg chg="mod">
          <ac:chgData name="Давлетьянов Денис Фидаритович" userId="S::1032171130@pfur.ru::df0e85bc-9c06-45f2-95a1-554222cceace" providerId="AD" clId="Web-{9CCFE3F0-8697-4061-A6AB-15ECA8CF2D29}" dt="2024-09-09T05:22:09.769" v="13" actId="20577"/>
          <ac:spMkLst>
            <pc:docMk/>
            <pc:sldMk cId="709541677" sldId="262"/>
            <ac:spMk id="4" creationId="{BBD33084-FCAC-4539-7FA0-10136047AE43}"/>
          </ac:spMkLst>
        </pc:spChg>
      </pc:sldChg>
      <pc:sldChg chg="addSp delSp modSp">
        <pc:chgData name="Давлетьянов Денис Фидаритович" userId="S::1032171130@pfur.ru::df0e85bc-9c06-45f2-95a1-554222cceace" providerId="AD" clId="Web-{9CCFE3F0-8697-4061-A6AB-15ECA8CF2D29}" dt="2024-09-09T05:24:22.758" v="59" actId="20577"/>
        <pc:sldMkLst>
          <pc:docMk/>
          <pc:sldMk cId="1115267354" sldId="264"/>
        </pc:sldMkLst>
        <pc:spChg chg="mod">
          <ac:chgData name="Давлетьянов Денис Фидаритович" userId="S::1032171130@pfur.ru::df0e85bc-9c06-45f2-95a1-554222cceace" providerId="AD" clId="Web-{9CCFE3F0-8697-4061-A6AB-15ECA8CF2D29}" dt="2024-09-09T05:24:22.758" v="59" actId="20577"/>
          <ac:spMkLst>
            <pc:docMk/>
            <pc:sldMk cId="1115267354" sldId="264"/>
            <ac:spMk id="2" creationId="{B50C7649-3DD5-E380-2B81-39F86D1354B3}"/>
          </ac:spMkLst>
        </pc:spChg>
        <pc:spChg chg="mod ord">
          <ac:chgData name="Давлетьянов Денис Фидаритович" userId="S::1032171130@pfur.ru::df0e85bc-9c06-45f2-95a1-554222cceace" providerId="AD" clId="Web-{9CCFE3F0-8697-4061-A6AB-15ECA8CF2D29}" dt="2024-09-09T05:23:27.709" v="18"/>
          <ac:spMkLst>
            <pc:docMk/>
            <pc:sldMk cId="1115267354" sldId="264"/>
            <ac:spMk id="3" creationId="{4B506256-2CB2-A2C5-21D9-633221CD87EF}"/>
          </ac:spMkLst>
        </pc:spChg>
        <pc:spChg chg="del">
          <ac:chgData name="Давлетьянов Денис Фидаритович" userId="S::1032171130@pfur.ru::df0e85bc-9c06-45f2-95a1-554222cceace" providerId="AD" clId="Web-{9CCFE3F0-8697-4061-A6AB-15ECA8CF2D29}" dt="2024-09-09T05:23:27.709" v="18"/>
          <ac:spMkLst>
            <pc:docMk/>
            <pc:sldMk cId="1115267354" sldId="264"/>
            <ac:spMk id="8" creationId="{D75627FE-0AC5-4349-AC08-45A58BEC9B8C}"/>
          </ac:spMkLst>
        </pc:spChg>
        <pc:spChg chg="del">
          <ac:chgData name="Давлетьянов Денис Фидаритович" userId="S::1032171130@pfur.ru::df0e85bc-9c06-45f2-95a1-554222cceace" providerId="AD" clId="Web-{9CCFE3F0-8697-4061-A6AB-15ECA8CF2D29}" dt="2024-09-09T05:23:27.709" v="18"/>
          <ac:spMkLst>
            <pc:docMk/>
            <pc:sldMk cId="1115267354" sldId="264"/>
            <ac:spMk id="33" creationId="{BC2574CF-1D35-4994-87BD-5A3378E1AB34}"/>
          </ac:spMkLst>
        </pc:spChg>
        <pc:spChg chg="add">
          <ac:chgData name="Давлетьянов Денис Фидаритович" userId="S::1032171130@pfur.ru::df0e85bc-9c06-45f2-95a1-554222cceace" providerId="AD" clId="Web-{9CCFE3F0-8697-4061-A6AB-15ECA8CF2D29}" dt="2024-09-09T05:23:27.709" v="18"/>
          <ac:spMkLst>
            <pc:docMk/>
            <pc:sldMk cId="1115267354" sldId="264"/>
            <ac:spMk id="40" creationId="{48CAE4AE-A9DF-45AF-9A9C-1712BC63418E}"/>
          </ac:spMkLst>
        </pc:spChg>
        <pc:spChg chg="add">
          <ac:chgData name="Давлетьянов Денис Фидаритович" userId="S::1032171130@pfur.ru::df0e85bc-9c06-45f2-95a1-554222cceace" providerId="AD" clId="Web-{9CCFE3F0-8697-4061-A6AB-15ECA8CF2D29}" dt="2024-09-09T05:23:27.709" v="18"/>
          <ac:spMkLst>
            <pc:docMk/>
            <pc:sldMk cId="1115267354" sldId="264"/>
            <ac:spMk id="65" creationId="{E972DE0D-2E53-4159-ABD3-C601524262C2}"/>
          </ac:spMkLst>
        </pc:spChg>
        <pc:grpChg chg="del">
          <ac:chgData name="Давлетьянов Денис Фидаритович" userId="S::1032171130@pfur.ru::df0e85bc-9c06-45f2-95a1-554222cceace" providerId="AD" clId="Web-{9CCFE3F0-8697-4061-A6AB-15ECA8CF2D29}" dt="2024-09-09T05:23:27.709" v="18"/>
          <ac:grpSpMkLst>
            <pc:docMk/>
            <pc:sldMk cId="1115267354" sldId="264"/>
            <ac:grpSpMk id="10" creationId="{F87AAF7B-2090-475D-9C3E-FDC03DD87A88}"/>
          </ac:grpSpMkLst>
        </pc:grpChg>
        <pc:grpChg chg="add">
          <ac:chgData name="Давлетьянов Денис Фидаритович" userId="S::1032171130@pfur.ru::df0e85bc-9c06-45f2-95a1-554222cceace" providerId="AD" clId="Web-{9CCFE3F0-8697-4061-A6AB-15ECA8CF2D29}" dt="2024-09-09T05:23:27.709" v="18"/>
          <ac:grpSpMkLst>
            <pc:docMk/>
            <pc:sldMk cId="1115267354" sldId="264"/>
            <ac:grpSpMk id="42" creationId="{6C272060-BC98-4C91-A58F-4DFEC566CF7F}"/>
          </ac:grpSpMkLst>
        </pc:grpChg>
        <pc:picChg chg="del">
          <ac:chgData name="Давлетьянов Денис Фидаритович" userId="S::1032171130@pfur.ru::df0e85bc-9c06-45f2-95a1-554222cceace" providerId="AD" clId="Web-{9CCFE3F0-8697-4061-A6AB-15ECA8CF2D29}" dt="2024-09-09T05:23:22.256" v="16"/>
          <ac:picMkLst>
            <pc:docMk/>
            <pc:sldMk cId="1115267354" sldId="264"/>
            <ac:picMk id="4" creationId="{33AB4BBD-6FD9-BA0C-3168-7B5656D5D45B}"/>
          </ac:picMkLst>
        </pc:picChg>
        <pc:picChg chg="add mod">
          <ac:chgData name="Давлетьянов Денис Фидаритович" userId="S::1032171130@pfur.ru::df0e85bc-9c06-45f2-95a1-554222cceace" providerId="AD" clId="Web-{9CCFE3F0-8697-4061-A6AB-15ECA8CF2D29}" dt="2024-09-09T05:23:27.709" v="18"/>
          <ac:picMkLst>
            <pc:docMk/>
            <pc:sldMk cId="1115267354" sldId="264"/>
            <ac:picMk id="5" creationId="{47583782-4C62-BAD1-CF05-04688CC3A944}"/>
          </ac:picMkLst>
        </pc:picChg>
        <pc:cxnChg chg="del">
          <ac:chgData name="Давлетьянов Денис Фидаритович" userId="S::1032171130@pfur.ru::df0e85bc-9c06-45f2-95a1-554222cceace" providerId="AD" clId="Web-{9CCFE3F0-8697-4061-A6AB-15ECA8CF2D29}" dt="2024-09-09T05:23:27.709" v="18"/>
          <ac:cxnSpMkLst>
            <pc:docMk/>
            <pc:sldMk cId="1115267354" sldId="264"/>
            <ac:cxnSpMk id="35" creationId="{68B6AB33-DFE6-4FE4-94FE-C9E25424AD16}"/>
          </ac:cxnSpMkLst>
        </pc:cxnChg>
      </pc:sldChg>
      <pc:sldChg chg="addSp delSp modSp">
        <pc:chgData name="Давлетьянов Денис Фидаритович" userId="S::1032171130@pfur.ru::df0e85bc-9c06-45f2-95a1-554222cceace" providerId="AD" clId="Web-{9CCFE3F0-8697-4061-A6AB-15ECA8CF2D29}" dt="2024-09-09T05:26:06.683" v="81" actId="1076"/>
        <pc:sldMkLst>
          <pc:docMk/>
          <pc:sldMk cId="2524063040" sldId="265"/>
        </pc:sldMkLst>
        <pc:spChg chg="mod">
          <ac:chgData name="Давлетьянов Денис Фидаритович" userId="S::1032171130@pfur.ru::df0e85bc-9c06-45f2-95a1-554222cceace" providerId="AD" clId="Web-{9CCFE3F0-8697-4061-A6AB-15ECA8CF2D29}" dt="2024-09-09T05:25:45.730" v="77" actId="20577"/>
          <ac:spMkLst>
            <pc:docMk/>
            <pc:sldMk cId="2524063040" sldId="265"/>
            <ac:spMk id="2" creationId="{A9FB6EBF-8D12-49BA-09B5-E799BB5CDBC0}"/>
          </ac:spMkLst>
        </pc:spChg>
        <pc:spChg chg="mod">
          <ac:chgData name="Давлетьянов Денис Фидаритович" userId="S::1032171130@pfur.ru::df0e85bc-9c06-45f2-95a1-554222cceace" providerId="AD" clId="Web-{9CCFE3F0-8697-4061-A6AB-15ECA8CF2D29}" dt="2024-09-09T05:25:59.121" v="80" actId="20577"/>
          <ac:spMkLst>
            <pc:docMk/>
            <pc:sldMk cId="2524063040" sldId="265"/>
            <ac:spMk id="8" creationId="{05D49968-735F-D2FA-3D35-078F89615E7D}"/>
          </ac:spMkLst>
        </pc:spChg>
        <pc:picChg chg="add del mod">
          <ac:chgData name="Давлетьянов Денис Фидаритович" userId="S::1032171130@pfur.ru::df0e85bc-9c06-45f2-95a1-554222cceace" providerId="AD" clId="Web-{9CCFE3F0-8697-4061-A6AB-15ECA8CF2D29}" dt="2024-09-09T05:25:17.354" v="63"/>
          <ac:picMkLst>
            <pc:docMk/>
            <pc:sldMk cId="2524063040" sldId="265"/>
            <ac:picMk id="3" creationId="{BBC037F2-691C-2500-DD0E-E1B798133287}"/>
          </ac:picMkLst>
        </pc:picChg>
        <pc:picChg chg="del">
          <ac:chgData name="Давлетьянов Денис Фидаритович" userId="S::1032171130@pfur.ru::df0e85bc-9c06-45f2-95a1-554222cceace" providerId="AD" clId="Web-{9CCFE3F0-8697-4061-A6AB-15ECA8CF2D29}" dt="2024-09-09T05:24:49.103" v="60"/>
          <ac:picMkLst>
            <pc:docMk/>
            <pc:sldMk cId="2524063040" sldId="265"/>
            <ac:picMk id="4" creationId="{4222FEE4-743B-478D-7294-08F54EF4CF58}"/>
          </ac:picMkLst>
        </pc:picChg>
        <pc:picChg chg="add mod">
          <ac:chgData name="Давлетьянов Денис Фидаритович" userId="S::1032171130@pfur.ru::df0e85bc-9c06-45f2-95a1-554222cceace" providerId="AD" clId="Web-{9CCFE3F0-8697-4061-A6AB-15ECA8CF2D29}" dt="2024-09-09T05:26:06.683" v="81" actId="1076"/>
          <ac:picMkLst>
            <pc:docMk/>
            <pc:sldMk cId="2524063040" sldId="265"/>
            <ac:picMk id="5" creationId="{356784A0-CAFF-2E7E-88E0-7FF2E69C7DE5}"/>
          </ac:picMkLst>
        </pc:picChg>
      </pc:sldChg>
      <pc:sldChg chg="addSp delSp modSp mod setClrOvrMap">
        <pc:chgData name="Давлетьянов Денис Фидаритович" userId="S::1032171130@pfur.ru::df0e85bc-9c06-45f2-95a1-554222cceace" providerId="AD" clId="Web-{9CCFE3F0-8697-4061-A6AB-15ECA8CF2D29}" dt="2024-09-09T05:28:24.219" v="138"/>
        <pc:sldMkLst>
          <pc:docMk/>
          <pc:sldMk cId="2042855255" sldId="266"/>
        </pc:sldMkLst>
        <pc:spChg chg="del mod">
          <ac:chgData name="Давлетьянов Денис Фидаритович" userId="S::1032171130@pfur.ru::df0e85bc-9c06-45f2-95a1-554222cceace" providerId="AD" clId="Web-{9CCFE3F0-8697-4061-A6AB-15ECA8CF2D29}" dt="2024-09-09T05:28:24.219" v="138"/>
          <ac:spMkLst>
            <pc:docMk/>
            <pc:sldMk cId="2042855255" sldId="266"/>
            <ac:spMk id="2" creationId="{8662D966-6A1E-716F-1293-8856696FC949}"/>
          </ac:spMkLst>
        </pc:spChg>
        <pc:spChg chg="add del mod">
          <ac:chgData name="Давлетьянов Денис Фидаритович" userId="S::1032171130@pfur.ru::df0e85bc-9c06-45f2-95a1-554222cceace" providerId="AD" clId="Web-{9CCFE3F0-8697-4061-A6AB-15ECA8CF2D29}" dt="2024-09-09T05:26:53.060" v="129"/>
          <ac:spMkLst>
            <pc:docMk/>
            <pc:sldMk cId="2042855255" sldId="266"/>
            <ac:spMk id="3" creationId="{65D66714-F5E4-70D6-BA6B-70A31CB93C3B}"/>
          </ac:spMkLst>
        </pc:spChg>
        <pc:spChg chg="del">
          <ac:chgData name="Давлетьянов Денис Фидаритович" userId="S::1032171130@pfur.ru::df0e85bc-9c06-45f2-95a1-554222cceace" providerId="AD" clId="Web-{9CCFE3F0-8697-4061-A6AB-15ECA8CF2D29}" dt="2024-09-09T05:27:21.280" v="131"/>
          <ac:spMkLst>
            <pc:docMk/>
            <pc:sldMk cId="2042855255" sldId="266"/>
            <ac:spMk id="66" creationId="{E972DE0D-2E53-4159-ABD3-C601524262C2}"/>
          </ac:spMkLst>
        </pc:spChg>
        <pc:spChg chg="del">
          <ac:chgData name="Давлетьянов Денис Фидаритович" userId="S::1032171130@pfur.ru::df0e85bc-9c06-45f2-95a1-554222cceace" providerId="AD" clId="Web-{9CCFE3F0-8697-4061-A6AB-15ECA8CF2D29}" dt="2024-09-09T05:27:21.280" v="131"/>
          <ac:spMkLst>
            <pc:docMk/>
            <pc:sldMk cId="2042855255" sldId="266"/>
            <ac:spMk id="97" creationId="{48CAE4AE-A9DF-45AF-9A9C-1712BC63418E}"/>
          </ac:spMkLst>
        </pc:spChg>
        <pc:spChg chg="mod ord">
          <ac:chgData name="Давлетьянов Денис Фидаритович" userId="S::1032171130@pfur.ru::df0e85bc-9c06-45f2-95a1-554222cceace" providerId="AD" clId="Web-{9CCFE3F0-8697-4061-A6AB-15ECA8CF2D29}" dt="2024-09-09T05:28:15.016" v="137" actId="20577"/>
          <ac:spMkLst>
            <pc:docMk/>
            <pc:sldMk cId="2042855255" sldId="266"/>
            <ac:spMk id="99" creationId="{787DDDF7-E3C1-E507-D88C-EC4331826704}"/>
          </ac:spMkLst>
        </pc:spChg>
        <pc:spChg chg="add">
          <ac:chgData name="Давлетьянов Денис Фидаритович" userId="S::1032171130@pfur.ru::df0e85bc-9c06-45f2-95a1-554222cceace" providerId="AD" clId="Web-{9CCFE3F0-8697-4061-A6AB-15ECA8CF2D29}" dt="2024-09-09T05:27:21.280" v="131"/>
          <ac:spMkLst>
            <pc:docMk/>
            <pc:sldMk cId="2042855255" sldId="266"/>
            <ac:spMk id="104" creationId="{A3BAF07C-C39E-42EB-BB22-8D46691D9735}"/>
          </ac:spMkLst>
        </pc:spChg>
        <pc:spChg chg="add">
          <ac:chgData name="Давлетьянов Денис Фидаритович" userId="S::1032171130@pfur.ru::df0e85bc-9c06-45f2-95a1-554222cceace" providerId="AD" clId="Web-{9CCFE3F0-8697-4061-A6AB-15ECA8CF2D29}" dt="2024-09-09T05:27:21.280" v="131"/>
          <ac:spMkLst>
            <pc:docMk/>
            <pc:sldMk cId="2042855255" sldId="266"/>
            <ac:spMk id="127" creationId="{44C110BA-81E8-4247-853A-5F2B93E92E46}"/>
          </ac:spMkLst>
        </pc:spChg>
        <pc:grpChg chg="del">
          <ac:chgData name="Давлетьянов Денис Фидаритович" userId="S::1032171130@pfur.ru::df0e85bc-9c06-45f2-95a1-554222cceace" providerId="AD" clId="Web-{9CCFE3F0-8697-4061-A6AB-15ECA8CF2D29}" dt="2024-09-09T05:27:21.280" v="131"/>
          <ac:grpSpMkLst>
            <pc:docMk/>
            <pc:sldMk cId="2042855255" sldId="266"/>
            <ac:grpSpMk id="43" creationId="{6C272060-BC98-4C91-A58F-4DFEC566CF7F}"/>
          </ac:grpSpMkLst>
        </pc:grpChg>
        <pc:grpChg chg="add">
          <ac:chgData name="Давлетьянов Денис Фидаритович" userId="S::1032171130@pfur.ru::df0e85bc-9c06-45f2-95a1-554222cceace" providerId="AD" clId="Web-{9CCFE3F0-8697-4061-A6AB-15ECA8CF2D29}" dt="2024-09-09T05:27:21.280" v="131"/>
          <ac:grpSpMkLst>
            <pc:docMk/>
            <pc:sldMk cId="2042855255" sldId="266"/>
            <ac:grpSpMk id="106" creationId="{D8E9CF54-0466-4261-9E62-0249E60E1886}"/>
          </ac:grpSpMkLst>
        </pc:grpChg>
        <pc:picChg chg="del">
          <ac:chgData name="Давлетьянов Денис Фидаритович" userId="S::1032171130@pfur.ru::df0e85bc-9c06-45f2-95a1-554222cceace" providerId="AD" clId="Web-{9CCFE3F0-8697-4061-A6AB-15ECA8CF2D29}" dt="2024-09-09T05:26:36.513" v="83"/>
          <ac:picMkLst>
            <pc:docMk/>
            <pc:sldMk cId="2042855255" sldId="266"/>
            <ac:picMk id="4" creationId="{59A691E2-137C-E491-BEA7-D0CF87E95A3C}"/>
          </ac:picMkLst>
        </pc:picChg>
        <pc:picChg chg="add mod">
          <ac:chgData name="Давлетьянов Денис Фидаритович" userId="S::1032171130@pfur.ru::df0e85bc-9c06-45f2-95a1-554222cceace" providerId="AD" clId="Web-{9CCFE3F0-8697-4061-A6AB-15ECA8CF2D29}" dt="2024-09-09T05:27:21.280" v="131"/>
          <ac:picMkLst>
            <pc:docMk/>
            <pc:sldMk cId="2042855255" sldId="266"/>
            <ac:picMk id="5" creationId="{4C45F327-8CB6-38D6-CC3D-F76B4CDF1E80}"/>
          </ac:picMkLst>
        </pc:picChg>
      </pc:sldChg>
      <pc:sldChg chg="addSp delSp modSp new">
        <pc:chgData name="Давлетьянов Денис Фидаритович" userId="S::1032171130@pfur.ru::df0e85bc-9c06-45f2-95a1-554222cceace" providerId="AD" clId="Web-{9CCFE3F0-8697-4061-A6AB-15ECA8CF2D29}" dt="2024-09-09T05:30:07.989" v="149" actId="20577"/>
        <pc:sldMkLst>
          <pc:docMk/>
          <pc:sldMk cId="3489887719" sldId="267"/>
        </pc:sldMkLst>
        <pc:spChg chg="mod">
          <ac:chgData name="Давлетьянов Денис Фидаритович" userId="S::1032171130@pfur.ru::df0e85bc-9c06-45f2-95a1-554222cceace" providerId="AD" clId="Web-{9CCFE3F0-8697-4061-A6AB-15ECA8CF2D29}" dt="2024-09-09T05:30:07.989" v="149" actId="20577"/>
          <ac:spMkLst>
            <pc:docMk/>
            <pc:sldMk cId="3489887719" sldId="267"/>
            <ac:spMk id="2" creationId="{0FA73108-94FE-AA1A-F0CC-AF7D40D17E95}"/>
          </ac:spMkLst>
        </pc:spChg>
        <pc:spChg chg="del">
          <ac:chgData name="Давлетьянов Денис Фидаритович" userId="S::1032171130@pfur.ru::df0e85bc-9c06-45f2-95a1-554222cceace" providerId="AD" clId="Web-{9CCFE3F0-8697-4061-A6AB-15ECA8CF2D29}" dt="2024-09-09T05:29:55.551" v="143"/>
          <ac:spMkLst>
            <pc:docMk/>
            <pc:sldMk cId="3489887719" sldId="267"/>
            <ac:spMk id="3" creationId="{06CEE2FF-E265-9EB9-29F5-22675B80A87F}"/>
          </ac:spMkLst>
        </pc:spChg>
        <pc:picChg chg="add mod ord">
          <ac:chgData name="Давлетьянов Денис Фидаритович" userId="S::1032171130@pfur.ru::df0e85bc-9c06-45f2-95a1-554222cceace" providerId="AD" clId="Web-{9CCFE3F0-8697-4061-A6AB-15ECA8CF2D29}" dt="2024-09-09T05:29:55.551" v="143"/>
          <ac:picMkLst>
            <pc:docMk/>
            <pc:sldMk cId="3489887719" sldId="267"/>
            <ac:picMk id="4" creationId="{DAAF3C41-1941-86EC-95FA-3CA04CD5C1AC}"/>
          </ac:picMkLst>
        </pc:picChg>
      </pc:sldChg>
      <pc:sldChg chg="addSp delSp modSp new mod setBg setClrOvrMap">
        <pc:chgData name="Давлетьянов Денис Фидаритович" userId="S::1032171130@pfur.ru::df0e85bc-9c06-45f2-95a1-554222cceace" providerId="AD" clId="Web-{9CCFE3F0-8697-4061-A6AB-15ECA8CF2D29}" dt="2024-09-09T05:32:10.133" v="167"/>
        <pc:sldMkLst>
          <pc:docMk/>
          <pc:sldMk cId="992128661" sldId="268"/>
        </pc:sldMkLst>
        <pc:spChg chg="del">
          <ac:chgData name="Давлетьянов Денис Фидаритович" userId="S::1032171130@pfur.ru::df0e85bc-9c06-45f2-95a1-554222cceace" providerId="AD" clId="Web-{9CCFE3F0-8697-4061-A6AB-15ECA8CF2D29}" dt="2024-09-09T05:32:10.133" v="167"/>
          <ac:spMkLst>
            <pc:docMk/>
            <pc:sldMk cId="992128661" sldId="268"/>
            <ac:spMk id="2" creationId="{65A93204-6527-B2EC-4C05-A621992AC6FA}"/>
          </ac:spMkLst>
        </pc:spChg>
        <pc:spChg chg="del">
          <ac:chgData name="Давлетьянов Денис Фидаритович" userId="S::1032171130@pfur.ru::df0e85bc-9c06-45f2-95a1-554222cceace" providerId="AD" clId="Web-{9CCFE3F0-8697-4061-A6AB-15ECA8CF2D29}" dt="2024-09-09T05:32:06.774" v="166"/>
          <ac:spMkLst>
            <pc:docMk/>
            <pc:sldMk cId="992128661" sldId="268"/>
            <ac:spMk id="3" creationId="{2030B2F9-DEB8-508B-860B-32B11749D7CA}"/>
          </ac:spMkLst>
        </pc:spChg>
        <pc:spChg chg="add">
          <ac:chgData name="Давлетьянов Денис Фидаритович" userId="S::1032171130@pfur.ru::df0e85bc-9c06-45f2-95a1-554222cceace" providerId="AD" clId="Web-{9CCFE3F0-8697-4061-A6AB-15ECA8CF2D29}" dt="2024-09-09T05:32:10.133" v="167"/>
          <ac:spMkLst>
            <pc:docMk/>
            <pc:sldMk cId="992128661" sldId="268"/>
            <ac:spMk id="9" creationId="{53BB5D57-6178-4F62-B472-0312F6D95A85}"/>
          </ac:spMkLst>
        </pc:spChg>
        <pc:grpChg chg="add">
          <ac:chgData name="Давлетьянов Денис Фидаритович" userId="S::1032171130@pfur.ru::df0e85bc-9c06-45f2-95a1-554222cceace" providerId="AD" clId="Web-{9CCFE3F0-8697-4061-A6AB-15ECA8CF2D29}" dt="2024-09-09T05:32:10.133" v="167"/>
          <ac:grpSpMkLst>
            <pc:docMk/>
            <pc:sldMk cId="992128661" sldId="268"/>
            <ac:grpSpMk id="11" creationId="{4800B320-C486-4967-AFB8-58E3EBDA9EF5}"/>
          </ac:grpSpMkLst>
        </pc:grpChg>
        <pc:picChg chg="add mod ord">
          <ac:chgData name="Давлетьянов Денис Фидаритович" userId="S::1032171130@pfur.ru::df0e85bc-9c06-45f2-95a1-554222cceace" providerId="AD" clId="Web-{9CCFE3F0-8697-4061-A6AB-15ECA8CF2D29}" dt="2024-09-09T05:32:10.133" v="167"/>
          <ac:picMkLst>
            <pc:docMk/>
            <pc:sldMk cId="992128661" sldId="268"/>
            <ac:picMk id="4" creationId="{6EF36022-E37C-8618-B7BF-71192AE08F92}"/>
          </ac:picMkLst>
        </pc:picChg>
      </pc:sldChg>
      <pc:sldChg chg="modSp new">
        <pc:chgData name="Давлетьянов Денис Фидаритович" userId="S::1032171130@pfur.ru::df0e85bc-9c06-45f2-95a1-554222cceace" providerId="AD" clId="Web-{9CCFE3F0-8697-4061-A6AB-15ECA8CF2D29}" dt="2024-09-09T05:32:45.447" v="174" actId="20577"/>
        <pc:sldMkLst>
          <pc:docMk/>
          <pc:sldMk cId="966611729" sldId="269"/>
        </pc:sldMkLst>
        <pc:spChg chg="mod">
          <ac:chgData name="Давлетьянов Денис Фидаритович" userId="S::1032171130@pfur.ru::df0e85bc-9c06-45f2-95a1-554222cceace" providerId="AD" clId="Web-{9CCFE3F0-8697-4061-A6AB-15ECA8CF2D29}" dt="2024-09-09T05:32:20.227" v="171" actId="20577"/>
          <ac:spMkLst>
            <pc:docMk/>
            <pc:sldMk cId="966611729" sldId="269"/>
            <ac:spMk id="2" creationId="{84256BA7-B81A-18EF-5078-F3273AA772A6}"/>
          </ac:spMkLst>
        </pc:spChg>
        <pc:spChg chg="mod">
          <ac:chgData name="Давлетьянов Денис Фидаритович" userId="S::1032171130@pfur.ru::df0e85bc-9c06-45f2-95a1-554222cceace" providerId="AD" clId="Web-{9CCFE3F0-8697-4061-A6AB-15ECA8CF2D29}" dt="2024-09-09T05:32:45.447" v="174" actId="20577"/>
          <ac:spMkLst>
            <pc:docMk/>
            <pc:sldMk cId="966611729" sldId="269"/>
            <ac:spMk id="3" creationId="{BDC103FF-25D2-DC65-076F-687DEECAFD73}"/>
          </ac:spMkLst>
        </pc:spChg>
      </pc:sldChg>
      <pc:sldChg chg="addSp delSp modSp new mod setBg">
        <pc:chgData name="Давлетьянов Денис Фидаритович" userId="S::1032171130@pfur.ru::df0e85bc-9c06-45f2-95a1-554222cceace" providerId="AD" clId="Web-{9CCFE3F0-8697-4061-A6AB-15ECA8CF2D29}" dt="2024-09-09T05:36:31.486" v="189" actId="14100"/>
        <pc:sldMkLst>
          <pc:docMk/>
          <pc:sldMk cId="1725066662" sldId="270"/>
        </pc:sldMkLst>
        <pc:spChg chg="del">
          <ac:chgData name="Давлетьянов Денис Фидаритович" userId="S::1032171130@pfur.ru::df0e85bc-9c06-45f2-95a1-554222cceace" providerId="AD" clId="Web-{9CCFE3F0-8697-4061-A6AB-15ECA8CF2D29}" dt="2024-09-09T05:33:34.464" v="178"/>
          <ac:spMkLst>
            <pc:docMk/>
            <pc:sldMk cId="1725066662" sldId="270"/>
            <ac:spMk id="2" creationId="{E1FA3FD4-F441-A2CE-F7F8-85080274A8E2}"/>
          </ac:spMkLst>
        </pc:spChg>
        <pc:spChg chg="mod ord">
          <ac:chgData name="Давлетьянов Денис Фидаритович" userId="S::1032171130@pfur.ru::df0e85bc-9c06-45f2-95a1-554222cceace" providerId="AD" clId="Web-{9CCFE3F0-8697-4061-A6AB-15ECA8CF2D29}" dt="2024-09-09T05:36:31.486" v="189" actId="14100"/>
          <ac:spMkLst>
            <pc:docMk/>
            <pc:sldMk cId="1725066662" sldId="270"/>
            <ac:spMk id="3" creationId="{29158482-EB48-5435-2A08-9C77A742A931}"/>
          </ac:spMkLst>
        </pc:spChg>
        <pc:spChg chg="add">
          <ac:chgData name="Давлетьянов Денис Фидаритович" userId="S::1032171130@pfur.ru::df0e85bc-9c06-45f2-95a1-554222cceace" providerId="AD" clId="Web-{9CCFE3F0-8697-4061-A6AB-15ECA8CF2D29}" dt="2024-09-09T05:36:01.235" v="185"/>
          <ac:spMkLst>
            <pc:docMk/>
            <pc:sldMk cId="1725066662" sldId="270"/>
            <ac:spMk id="9" creationId="{828D1E49-2A21-4A83-A0E0-FB1597B4B2ED}"/>
          </ac:spMkLst>
        </pc:spChg>
        <pc:spChg chg="add">
          <ac:chgData name="Давлетьянов Денис Фидаритович" userId="S::1032171130@pfur.ru::df0e85bc-9c06-45f2-95a1-554222cceace" providerId="AD" clId="Web-{9CCFE3F0-8697-4061-A6AB-15ECA8CF2D29}" dt="2024-09-09T05:36:01.235" v="185"/>
          <ac:spMkLst>
            <pc:docMk/>
            <pc:sldMk cId="1725066662" sldId="270"/>
            <ac:spMk id="34" creationId="{E972DE0D-2E53-4159-ABD3-C601524262C2}"/>
          </ac:spMkLst>
        </pc:spChg>
        <pc:grpChg chg="add">
          <ac:chgData name="Давлетьянов Денис Фидаритович" userId="S::1032171130@pfur.ru::df0e85bc-9c06-45f2-95a1-554222cceace" providerId="AD" clId="Web-{9CCFE3F0-8697-4061-A6AB-15ECA8CF2D29}" dt="2024-09-09T05:36:01.235" v="185"/>
          <ac:grpSpMkLst>
            <pc:docMk/>
            <pc:sldMk cId="1725066662" sldId="270"/>
            <ac:grpSpMk id="11" creationId="{088B852E-5494-418B-A833-75CF016A9E20}"/>
          </ac:grpSpMkLst>
        </pc:grpChg>
        <pc:picChg chg="add mod">
          <ac:chgData name="Давлетьянов Денис Фидаритович" userId="S::1032171130@pfur.ru::df0e85bc-9c06-45f2-95a1-554222cceace" providerId="AD" clId="Web-{9CCFE3F0-8697-4061-A6AB-15ECA8CF2D29}" dt="2024-09-09T05:36:15.704" v="187" actId="1076"/>
          <ac:picMkLst>
            <pc:docMk/>
            <pc:sldMk cId="1725066662" sldId="270"/>
            <ac:picMk id="4" creationId="{8879D24D-1553-83DE-7FCC-A8EC67DCFE3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9919E1-43AC-4CED-9500-DF4C100BDBF7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7A66-B7EB-42C9-B5DD-873741A09959}" type="datetimeFigureOut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Полилиния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Прямоугольник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E81FEBEC-0E4D-417F-96B2-1EBBD7D3DB90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76B42-9BB5-4912-9BE0-12B2605ACE4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6229618-A820-49E7-83B9-AFDBC07D54DF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Группа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Группа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7E6F6-A2E1-4052-8194-01765484777A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Прямоугольник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Прямоугольник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AD9F5C-1D60-4849-AD34-9D3410DAF6D8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Группа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Прямоугольник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13F36F-146A-4E5F-BC3B-45E286E927E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Группа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Прямоугольник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BBF843-B0CA-4446-A60E-DC95B69C153C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Группа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A83785-F1AB-448A-A86F-0048DCE04F5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10F0D946-AC7A-4E44-9554-2F490A4FB81D}" type="datetime1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Группа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Прямоугольник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74218-797F-4171-A47D-77582954ACF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Группа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Группа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Равнобедренный треугольник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Прямоугольник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A1CB0BC-A581-4572-BEFB-66BC9ED119FD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6</a:t>
            </a:r>
          </a:p>
          <a:p>
            <a:pPr lvl="6" rtl="0"/>
            <a:r>
              <a:rPr lang="ru-RU" noProof="0"/>
              <a:t>7</a:t>
            </a:r>
          </a:p>
          <a:p>
            <a:pPr lvl="7" rtl="0"/>
            <a:r>
              <a:rPr lang="ru-RU" noProof="0"/>
              <a:t>8</a:t>
            </a:r>
          </a:p>
          <a:p>
            <a:pPr lvl="8" rtl="0"/>
            <a:r>
              <a:rPr lang="ru-RU" noProof="0"/>
              <a:t>9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230A24-FD00-4970-A245-302D7645A250}" type="datetime1">
              <a:rPr lang="ru-RU" noProof="0" smtClean="0"/>
              <a:t>08.09.2024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llel.imm.uran.ru/freesoft/make/instrum.html" TargetMode="External"/><Relationship Id="rId2" Type="http://schemas.openxmlformats.org/officeDocument/2006/relationships/hyperlink" Target="https://tokmakov.msk.ru/blog/item/14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036413"/>
            <a:ext cx="8679915" cy="1748729"/>
          </a:xfrm>
        </p:spPr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ЛАБОРАТОРНАЯ РАБОТА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666" y="3253123"/>
            <a:ext cx="8673427" cy="1322587"/>
          </a:xfrm>
        </p:spPr>
        <p:txBody>
          <a:bodyPr vert="horz" lIns="91440" tIns="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Давлетьянов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 Денис </a:t>
            </a: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Фидаритович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Студент группы НКАбд-01-22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Студ. билет 1032171130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Российский университет дружбы народов им. Патриса Лумумбы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1B7DD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8879D24D-1553-83DE-7FCC-A8EC67DC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72" r="2236" b="-1"/>
          <a:stretch/>
        </p:blipFill>
        <p:spPr>
          <a:xfrm>
            <a:off x="341257" y="1565700"/>
            <a:ext cx="6040429" cy="4362703"/>
          </a:xfrm>
          <a:prstGeom prst="rect">
            <a:avLst/>
          </a:prstGeom>
          <a:ln w="12700">
            <a:noFill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9158482-EB48-5435-2A08-9C77A742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1566241"/>
            <a:ext cx="5470667" cy="43622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1B7DD9"/>
              </a:buClr>
            </a:pPr>
            <a:r>
              <a:rPr lang="ru-RU" sz="1500" err="1">
                <a:latin typeface="Times New Roman"/>
                <a:cs typeface="Times New Roman"/>
              </a:rPr>
              <a:t>Скомплилировали</a:t>
            </a:r>
            <a:r>
              <a:rPr lang="ru-RU" sz="1500">
                <a:latin typeface="Times New Roman"/>
                <a:cs typeface="Times New Roman"/>
              </a:rPr>
              <a:t> программу </a:t>
            </a:r>
            <a:r>
              <a:rPr lang="ru-RU" sz="1500" err="1">
                <a:latin typeface="Times New Roman"/>
                <a:cs typeface="Times New Roman"/>
              </a:rPr>
              <a:t>readfile.c</a:t>
            </a:r>
            <a:endParaRPr lang="ru-RU" sz="15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Clr>
                <a:srgbClr val="1B7DD9"/>
              </a:buClr>
            </a:pPr>
            <a:endParaRPr lang="ru-RU" sz="15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Clr>
                <a:srgbClr val="1B7DD9"/>
              </a:buClr>
            </a:pPr>
            <a:r>
              <a:rPr lang="ru-RU" sz="1500">
                <a:latin typeface="Times New Roman"/>
                <a:cs typeface="Times New Roman"/>
              </a:rPr>
              <a:t>Сменили владельца у файла и изменили права так, чтобы только суперпользователь мог прочитать его, a </a:t>
            </a:r>
            <a:r>
              <a:rPr lang="ru-RU" sz="1500" err="1">
                <a:latin typeface="Times New Roman"/>
                <a:cs typeface="Times New Roman"/>
              </a:rPr>
              <a:t>guest</a:t>
            </a:r>
            <a:r>
              <a:rPr lang="ru-RU" sz="1500">
                <a:latin typeface="Times New Roman"/>
                <a:cs typeface="Times New Roman"/>
              </a:rPr>
              <a:t> не мог</a:t>
            </a:r>
          </a:p>
          <a:p>
            <a:pPr>
              <a:lnSpc>
                <a:spcPct val="110000"/>
              </a:lnSpc>
              <a:buClr>
                <a:srgbClr val="1B7DD9"/>
              </a:buClr>
            </a:pPr>
            <a:endParaRPr lang="ru-RU" sz="15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Clr>
                <a:srgbClr val="1B7DD9"/>
              </a:buClr>
            </a:pPr>
            <a:r>
              <a:rPr lang="ru-RU" sz="1500">
                <a:latin typeface="Times New Roman"/>
                <a:cs typeface="Times New Roman"/>
              </a:rPr>
              <a:t>Проверили, что </a:t>
            </a:r>
            <a:r>
              <a:rPr lang="ru-RU" sz="1500" err="1">
                <a:latin typeface="Times New Roman"/>
                <a:cs typeface="Times New Roman"/>
              </a:rPr>
              <a:t>guest</a:t>
            </a:r>
            <a:r>
              <a:rPr lang="ru-RU" sz="1500">
                <a:latin typeface="Times New Roman"/>
                <a:cs typeface="Times New Roman"/>
              </a:rPr>
              <a:t> не может прочитать файл. Сменили у программы </a:t>
            </a:r>
            <a:r>
              <a:rPr lang="ru-RU" sz="1500" err="1">
                <a:latin typeface="Times New Roman"/>
                <a:cs typeface="Times New Roman"/>
              </a:rPr>
              <a:t>readfile</a:t>
            </a:r>
            <a:r>
              <a:rPr lang="ru-RU" sz="1500">
                <a:latin typeface="Times New Roman"/>
                <a:cs typeface="Times New Roman"/>
              </a:rPr>
              <a:t> владельца и установили </a:t>
            </a:r>
            <a:r>
              <a:rPr lang="ru-RU" sz="1500" err="1">
                <a:latin typeface="Times New Roman"/>
                <a:cs typeface="Times New Roman"/>
              </a:rPr>
              <a:t>SetU’D</a:t>
            </a:r>
            <a:r>
              <a:rPr lang="ru-RU" sz="1500">
                <a:latin typeface="Times New Roman"/>
                <a:cs typeface="Times New Roman"/>
              </a:rPr>
              <a:t>-бит. Проверили, может ли программа </a:t>
            </a:r>
            <a:r>
              <a:rPr lang="ru-RU" sz="1500" err="1">
                <a:latin typeface="Times New Roman"/>
                <a:cs typeface="Times New Roman"/>
              </a:rPr>
              <a:t>readfile</a:t>
            </a:r>
            <a:r>
              <a:rPr lang="ru-RU" sz="1500">
                <a:latin typeface="Times New Roman"/>
                <a:cs typeface="Times New Roman"/>
              </a:rPr>
              <a:t> прочитать файл </a:t>
            </a:r>
            <a:r>
              <a:rPr lang="ru-RU" sz="1500" err="1">
                <a:latin typeface="Times New Roman"/>
                <a:cs typeface="Times New Roman"/>
              </a:rPr>
              <a:t>readfile.c</a:t>
            </a:r>
            <a:r>
              <a:rPr lang="ru-RU" sz="1500">
                <a:latin typeface="Times New Roman"/>
                <a:cs typeface="Times New Roman"/>
              </a:rPr>
              <a:t>, файл /</a:t>
            </a:r>
            <a:r>
              <a:rPr lang="ru-RU" sz="1500" err="1">
                <a:latin typeface="Times New Roman"/>
                <a:cs typeface="Times New Roman"/>
              </a:rPr>
              <a:t>etc</a:t>
            </a:r>
            <a:r>
              <a:rPr lang="ru-RU" sz="1500">
                <a:latin typeface="Times New Roman"/>
                <a:cs typeface="Times New Roman"/>
              </a:rPr>
              <a:t>/</a:t>
            </a:r>
            <a:r>
              <a:rPr lang="ru-RU" sz="1500" err="1">
                <a:latin typeface="Times New Roman"/>
                <a:cs typeface="Times New Roman"/>
              </a:rPr>
              <a:t>shadow</a:t>
            </a:r>
            <a:endParaRPr lang="ru-RU" sz="15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Clr>
                <a:srgbClr val="1B7DD9"/>
              </a:buClr>
            </a:pPr>
            <a:endParaRPr lang="ru-RU" sz="1500"/>
          </a:p>
        </p:txBody>
      </p:sp>
    </p:spTree>
    <p:extLst>
      <p:ext uri="{BB962C8B-B14F-4D97-AF65-F5344CB8AC3E}">
        <p14:creationId xmlns:p14="http://schemas.microsoft.com/office/powerpoint/2010/main" val="172506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56BA7-B81A-18EF-5078-F3273AA7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103FF-25D2-DC65-076F-687DEECA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Были изучены механизмы изменения идентификаторов и применения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SetUID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- и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Sticky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-битов. Получены практические навыки работы в консоли с дополнительными атрибутами. Были рассмотрены работа механизма смены идентификатора процессов пользователей, а также влияние бита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Sticky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на запись и удаление файлов</a:t>
            </a:r>
            <a:endParaRPr lang="ru-RU" sz="20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C972F-68A8-52C9-F22D-67852F50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ru-RU" sz="3600" dirty="0">
                <a:solidFill>
                  <a:schemeClr val="accent1"/>
                </a:solidFill>
                <a:ea typeface="Calibri Light"/>
                <a:cs typeface="Calibri Light"/>
              </a:rPr>
              <a:t>Список литературы: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5B829-2366-38EE-DFD4-A404CBFE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[0] Методические материалы курса</a:t>
            </a:r>
            <a:endParaRPr lang="ru-RU" sz="2000" dirty="0"/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[1] Дополнительные атрибуты: </a:t>
            </a:r>
            <a:r>
              <a:rPr lang="ru-RU" sz="2000" u="sng" dirty="0">
                <a:solidFill>
                  <a:srgbClr val="1F2328"/>
                </a:solidFill>
                <a:latin typeface="Times New Roman"/>
                <a:cs typeface="Times New Roman"/>
                <a:hlinkClick r:id="rId2"/>
              </a:rPr>
              <a:t>https://tokmakov.msk.ru/blog/item/141</a:t>
            </a:r>
            <a:endParaRPr lang="ru-RU" sz="2000"/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[2] Компилятор GSS: </a:t>
            </a:r>
            <a:r>
              <a:rPr lang="ru-RU" sz="2000" u="sng" dirty="0">
                <a:solidFill>
                  <a:srgbClr val="1F2328"/>
                </a:solidFill>
                <a:latin typeface="Times New Roman"/>
                <a:cs typeface="Times New Roman"/>
                <a:hlinkClick r:id="rId3"/>
              </a:rPr>
              <a:t>http://parallel.imm.uran.ru/freesoft/make/instrum.html</a:t>
            </a:r>
            <a:endParaRPr lang="ru-RU" sz="2000">
              <a:hlinkClick r:id=""/>
            </a:endParaRPr>
          </a:p>
          <a:p>
            <a:pPr>
              <a:buNone/>
            </a:pPr>
            <a:endParaRPr lang="ru-RU" sz="2000" dirty="0">
              <a:solidFill>
                <a:srgbClr val="1F2328"/>
              </a:solidFill>
            </a:endParaRPr>
          </a:p>
          <a:p>
            <a:pPr>
              <a:buNone/>
            </a:pPr>
            <a:endParaRPr lang="ru-RU" sz="2000" dirty="0">
              <a:solidFill>
                <a:srgbClr val="1F2328"/>
              </a:solidFill>
            </a:endParaRPr>
          </a:p>
          <a:p>
            <a:pPr>
              <a:buNone/>
            </a:pPr>
            <a:endParaRPr lang="ru-RU" sz="2000" u="sng" dirty="0"/>
          </a:p>
          <a:p>
            <a:pPr marL="0" indent="0">
              <a:buNone/>
            </a:pPr>
            <a:endParaRPr lang="ru-RU" sz="2000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4928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16C70-65E2-1C2D-E9C6-11D8BEAB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solidFill>
                  <a:srgbClr val="1F2328"/>
                </a:solidFill>
              </a:rPr>
              <a:t>Цель лабораторной работы</a:t>
            </a:r>
            <a:endParaRPr lang="ru-RU" dirty="0"/>
          </a:p>
          <a:p>
            <a:pPr algn="l"/>
            <a:endParaRPr lang="ru-RU" sz="36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DF0E6-6AFE-7456-1500-EFAF6F51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 fontScale="92500" lnSpcReduction="20000"/>
          </a:bodyPr>
          <a:lstStyle/>
          <a:p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Изучение механизмов изменения идентификаторов, применения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SetUID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- и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Sticky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-битов. Получение практических навыков работы в консоли с дополнительными атрибутами. Рассмотрение работы механизма смены идентификатора процессов пользователей, а также влияние бита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Sticky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на запись и удаление файлов</a:t>
            </a:r>
            <a:endParaRPr lang="ru-RU" sz="2000" dirty="0"/>
          </a:p>
          <a:p>
            <a:endParaRPr lang="ru-RU" sz="2000" dirty="0">
              <a:solidFill>
                <a:srgbClr val="1F2328"/>
              </a:solidFill>
              <a:latin typeface="Times New Roman"/>
              <a:cs typeface="Times New Roman"/>
            </a:endParaRPr>
          </a:p>
          <a:p>
            <a:endParaRPr lang="ru-RU" sz="2000" dirty="0">
              <a:solidFill>
                <a:srgbClr val="1F2328"/>
              </a:solidFill>
            </a:endParaRPr>
          </a:p>
          <a:p>
            <a:endParaRPr lang="ru-RU" sz="2000" dirty="0">
              <a:solidFill>
                <a:srgbClr val="1F2328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ru-RU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675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1CF06-68B1-C421-7CFE-CAB3AE70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Теоритическая</a:t>
            </a:r>
            <a:r>
              <a:rPr lang="ru-RU" dirty="0">
                <a:ea typeface="Calibri Light"/>
                <a:cs typeface="Calibri Light"/>
              </a:rPr>
              <a:t> Справка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33084-FCAC-4539-7FA0-101360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ru-RU" sz="1400" dirty="0">
              <a:latin typeface="Times New Roman"/>
              <a:cs typeface="Times New Roman"/>
            </a:endParaRPr>
          </a:p>
          <a:p>
            <a:r>
              <a:rPr lang="ru-RU" sz="1400" b="1" dirty="0">
                <a:solidFill>
                  <a:srgbClr val="1F2328"/>
                </a:solidFill>
                <a:latin typeface="Times New Roman"/>
                <a:cs typeface="Times New Roman"/>
              </a:rPr>
              <a:t>1. Дополнительные атрибуты файлов Linux</a:t>
            </a:r>
            <a:endParaRPr lang="ru-RU" sz="1400" dirty="0"/>
          </a:p>
          <a:p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В Linux существует три основных вида прав — право на чтение (</a:t>
            </a:r>
            <a:r>
              <a:rPr lang="ru-RU" sz="1400" dirty="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read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), запись (</a:t>
            </a:r>
            <a:r>
              <a:rPr lang="ru-RU" sz="1400" dirty="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write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) и выполнение (</a:t>
            </a:r>
            <a:r>
              <a:rPr lang="ru-RU" sz="1400" dirty="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execute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), а также три категории пользователей, к которым они могут применяться — владелец файла (</a:t>
            </a:r>
            <a:r>
              <a:rPr lang="ru-RU" sz="1400" dirty="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user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), группа владельца (</a:t>
            </a:r>
            <a:r>
              <a:rPr lang="ru-RU" sz="1400" dirty="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group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) и все остальные (</a:t>
            </a:r>
            <a:r>
              <a:rPr lang="ru-RU" sz="1400" dirty="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others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). Но, кроме прав чтения, выполнения и записи, есть еще три дополнительных атрибута. [1]</a:t>
            </a:r>
            <a:endParaRPr lang="ru-RU" sz="1400" dirty="0"/>
          </a:p>
          <a:p>
            <a:r>
              <a:rPr lang="ru-RU" sz="1400" b="1" dirty="0">
                <a:solidFill>
                  <a:srgbClr val="1F2328"/>
                </a:solidFill>
                <a:latin typeface="Times New Roman"/>
                <a:cs typeface="Times New Roman"/>
              </a:rPr>
              <a:t>2. Компилятор GCC</a:t>
            </a:r>
            <a:endParaRPr lang="ru-RU" sz="1400" dirty="0"/>
          </a:p>
          <a:p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GСС - это свободно доступный оптимизирующий компилятор для языков C, C++. Собственно программа </a:t>
            </a:r>
            <a:r>
              <a:rPr lang="ru-RU" sz="1400" dirty="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gcc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 это некоторая надстройка над группой компиляторов, которая способна анализировать имена файлов, передаваемые ей в качестве аргументов, и определять, какие действия необходимо выполнить. Файлы с расширением .</a:t>
            </a:r>
            <a:r>
              <a:rPr lang="ru-RU" sz="1400" dirty="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cc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 или .C рассматриваются, как файлы на языке C++, файлы с расширением .c как программы на языке C, а файлы c расширением .o считаются объектными. [2]</a:t>
            </a:r>
            <a:endParaRPr lang="ru-RU" sz="1400" dirty="0"/>
          </a:p>
          <a:p>
            <a:endParaRPr lang="ru-RU" b="1" dirty="0"/>
          </a:p>
          <a:p>
            <a:endParaRPr lang="ru-RU" b="1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95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C7649-3DD5-E380-2B81-39F86D13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150" y="795527"/>
            <a:ext cx="4091542" cy="5243323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проверили командой </a:t>
            </a:r>
            <a:r>
              <a:rPr lang="ru-RU" sz="2000" b="1" err="1">
                <a:solidFill>
                  <a:srgbClr val="1F2328"/>
                </a:solidFill>
                <a:ea typeface="+mj-lt"/>
                <a:cs typeface="+mj-lt"/>
              </a:rPr>
              <a:t>gcc</a:t>
            </a:r>
            <a:r>
              <a:rPr lang="ru-RU" sz="2000" b="1" dirty="0">
                <a:solidFill>
                  <a:srgbClr val="1F2328"/>
                </a:solidFill>
                <a:ea typeface="+mj-lt"/>
                <a:cs typeface="+mj-lt"/>
              </a:rPr>
              <a:t> -v </a:t>
            </a: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наличие нужного софта для работы также понизил уровень защиты командой </a:t>
            </a:r>
            <a:r>
              <a:rPr lang="ru-RU" sz="2000" b="1" err="1">
                <a:solidFill>
                  <a:srgbClr val="1F2328"/>
                </a:solidFill>
                <a:ea typeface="+mj-lt"/>
                <a:cs typeface="+mj-lt"/>
              </a:rPr>
              <a:t>setenforce</a:t>
            </a:r>
            <a:r>
              <a:rPr lang="ru-RU" sz="2000" b="1" dirty="0">
                <a:solidFill>
                  <a:srgbClr val="1F2328"/>
                </a:solidFill>
                <a:ea typeface="+mj-lt"/>
                <a:cs typeface="+mj-lt"/>
              </a:rPr>
              <a:t> 0 </a:t>
            </a: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до следующего запуска виртуальной машины</a:t>
            </a:r>
            <a:endParaRPr lang="ru-RU" sz="2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20486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7583782-4C62-BAD1-CF05-04688CC3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83" b="-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B506256-2CB2-A2C5-21D9-633221CD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 marL="0" indent="0">
              <a:buClr>
                <a:srgbClr val="20486E"/>
              </a:buClr>
              <a:buNone/>
            </a:pPr>
            <a:endParaRPr lang="ru-RU" b="1"/>
          </a:p>
          <a:p>
            <a:pPr>
              <a:buClr>
                <a:srgbClr val="20486E"/>
              </a:buClr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6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B6EBF-8D12-49BA-09B5-E799BB5C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ru-RU" sz="3200" dirty="0" err="1">
                <a:solidFill>
                  <a:schemeClr val="tx2"/>
                </a:solidFill>
                <a:ea typeface="Calibri Light"/>
                <a:cs typeface="Calibri Light"/>
              </a:rPr>
              <a:t>Simpleid.c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D49968-735F-D2FA-3D35-078F8961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Вначале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вхожу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как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гость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guest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Создал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программу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simpleid.c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с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помощью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touch,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далее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нашел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его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в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файлах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для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более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комфортного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написания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программы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в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ней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56784A0-CAFF-2E7E-88E0-7FF2E69C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65" y="1714150"/>
            <a:ext cx="5429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6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C45F327-8CB6-38D6-CC3D-F76B4CDF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30" y="671951"/>
            <a:ext cx="5289933" cy="3359108"/>
          </a:xfrm>
          <a:prstGeom prst="rect">
            <a:avLst/>
          </a:prstGeom>
        </p:spPr>
      </p:pic>
      <p:sp>
        <p:nvSpPr>
          <p:cNvPr id="99" name="Content Placeholder 7">
            <a:extLst>
              <a:ext uri="{FF2B5EF4-FFF2-40B4-BE49-F238E27FC236}">
                <a16:creationId xmlns:a16="http://schemas.microsoft.com/office/drawing/2014/main" id="{787DDDF7-E3C1-E507-D88C-EC433182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sz="2000" err="1">
                <a:latin typeface="Times New Roman"/>
                <a:cs typeface="Times New Roman"/>
              </a:rPr>
              <a:t>Скомплилировали</a:t>
            </a:r>
            <a:r>
              <a:rPr lang="en-US" sz="2000" dirty="0">
                <a:latin typeface="Times New Roman"/>
                <a:cs typeface="Times New Roman"/>
              </a:rPr>
              <a:t> и </a:t>
            </a:r>
            <a:r>
              <a:rPr lang="en-US" sz="2000" err="1">
                <a:latin typeface="Times New Roman"/>
                <a:cs typeface="Times New Roman"/>
              </a:rPr>
              <a:t>выполнили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программу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simpleid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которая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выдала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нам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два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значения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r>
              <a:rPr lang="en-US" sz="2000" err="1">
                <a:latin typeface="Times New Roman"/>
                <a:cs typeface="Times New Roman"/>
              </a:rPr>
              <a:t>Затем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выполнили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системную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программу</a:t>
            </a:r>
            <a:r>
              <a:rPr lang="en-US" sz="2000" dirty="0">
                <a:latin typeface="Times New Roman"/>
                <a:cs typeface="Times New Roman"/>
              </a:rPr>
              <a:t> id и </a:t>
            </a:r>
            <a:r>
              <a:rPr lang="en-US" sz="2000" err="1">
                <a:latin typeface="Times New Roman"/>
                <a:cs typeface="Times New Roman"/>
              </a:rPr>
              <a:t>сравнили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полученные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результаты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Получили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что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данные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точны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85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73108-94FE-AA1A-F0CC-AF7D40D1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F2328"/>
                </a:solidFill>
                <a:ea typeface="+mj-lt"/>
                <a:cs typeface="+mj-lt"/>
              </a:rPr>
              <a:t>Переписал программу полностью так как нужны были реальные идентификаторы.</a:t>
            </a:r>
            <a:endParaRPr lang="ru-RU" sz="2400" dirty="0">
              <a:ea typeface="+mj-lt"/>
              <a:cs typeface="+mj-lt"/>
            </a:endParaRPr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AAF3C41-1941-86EC-95FA-3CA04CD5C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1500401"/>
            <a:ext cx="6281873" cy="3854191"/>
          </a:xfrm>
        </p:spPr>
      </p:pic>
    </p:spTree>
    <p:extLst>
      <p:ext uri="{BB962C8B-B14F-4D97-AF65-F5344CB8AC3E}">
        <p14:creationId xmlns:p14="http://schemas.microsoft.com/office/powerpoint/2010/main" val="348988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10341-ADD4-3412-F485-338DEC63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От имени суперпользователя выполнили команды и проверили правильность установки новых атрибутов и смены владельца файла.</a:t>
            </a:r>
            <a:b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</a:b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 Запустили simpleid2 и </a:t>
            </a:r>
            <a:r>
              <a:rPr lang="ru-RU" sz="2000" dirty="0" err="1">
                <a:solidFill>
                  <a:srgbClr val="1F2328"/>
                </a:solidFill>
                <a:ea typeface="+mj-lt"/>
                <a:cs typeface="+mj-lt"/>
              </a:rPr>
              <a:t>id</a:t>
            </a: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.</a:t>
            </a:r>
            <a:b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</a:b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 Сравнили результаты. Проделали то же самое относительно </a:t>
            </a:r>
            <a:r>
              <a:rPr lang="ru-RU" sz="2000" dirty="0" err="1">
                <a:solidFill>
                  <a:srgbClr val="1F2328"/>
                </a:solidFill>
                <a:ea typeface="+mj-lt"/>
                <a:cs typeface="+mj-lt"/>
              </a:rPr>
              <a:t>SetGID</a:t>
            </a: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-бита</a:t>
            </a:r>
            <a:endParaRPr lang="ru-RU" sz="2000" dirty="0"/>
          </a:p>
        </p:txBody>
      </p:sp>
      <p:pic>
        <p:nvPicPr>
          <p:cNvPr id="5" name="Объект 4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A2CDE3E-32E8-6175-4D44-59992729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1677405"/>
            <a:ext cx="6281873" cy="3500183"/>
          </a:xfrm>
        </p:spPr>
      </p:pic>
    </p:spTree>
    <p:extLst>
      <p:ext uri="{BB962C8B-B14F-4D97-AF65-F5344CB8AC3E}">
        <p14:creationId xmlns:p14="http://schemas.microsoft.com/office/powerpoint/2010/main" val="340778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" name="Объект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EF36022-E37C-8618-B7BF-71192AE08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070" y="643467"/>
            <a:ext cx="68778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2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Широкоэкранный</PresentationFormat>
  <Paragraphs>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Атлас</vt:lpstr>
      <vt:lpstr>ЛАБОРАТОРНАЯ РАБОТА 5</vt:lpstr>
      <vt:lpstr>Цель лабораторной работы </vt:lpstr>
      <vt:lpstr>Теоритическая Справка</vt:lpstr>
      <vt:lpstr>проверили командой gcc -v наличие нужного софта для работы также понизил уровень защиты командой setenforce 0 до следующего запуска виртуальной машины</vt:lpstr>
      <vt:lpstr>Simpleid.c</vt:lpstr>
      <vt:lpstr>Презентация PowerPoint</vt:lpstr>
      <vt:lpstr>Переписал программу полностью так как нужны были реальные идентификаторы.</vt:lpstr>
      <vt:lpstr>От имени суперпользователя выполнили команды и проверили правильность установки новых атрибутов и смены владельца файла.  Запустили simpleid2 и id.  Сравнили результаты. Проделали то же самое относительно SetGID-бита</vt:lpstr>
      <vt:lpstr>Презентация PowerPoint</vt:lpstr>
      <vt:lpstr>Презентация PowerPoint</vt:lpstr>
      <vt:lpstr>Вывод</vt:lpstr>
      <vt:lpstr>Список литературы: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296</cp:revision>
  <dcterms:created xsi:type="dcterms:W3CDTF">2024-09-09T04:25:33Z</dcterms:created>
  <dcterms:modified xsi:type="dcterms:W3CDTF">2024-09-09T05:37:15Z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