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37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74" r:id="rId17"/>
    <p:sldId id="271" r:id="rId18"/>
    <p:sldId id="396" r:id="rId19"/>
    <p:sldId id="273" r:id="rId20"/>
    <p:sldId id="274" r:id="rId21"/>
    <p:sldId id="275" r:id="rId22"/>
    <p:sldId id="276" r:id="rId23"/>
    <p:sldId id="375" r:id="rId24"/>
    <p:sldId id="277" r:id="rId25"/>
    <p:sldId id="278" r:id="rId26"/>
    <p:sldId id="279" r:id="rId27"/>
    <p:sldId id="280" r:id="rId28"/>
    <p:sldId id="281" r:id="rId29"/>
    <p:sldId id="282" r:id="rId30"/>
    <p:sldId id="376" r:id="rId31"/>
    <p:sldId id="283" r:id="rId32"/>
    <p:sldId id="284" r:id="rId33"/>
    <p:sldId id="285" r:id="rId34"/>
    <p:sldId id="308" r:id="rId35"/>
    <p:sldId id="377" r:id="rId36"/>
    <p:sldId id="309" r:id="rId37"/>
    <p:sldId id="310" r:id="rId38"/>
    <p:sldId id="378" r:id="rId39"/>
    <p:sldId id="311" r:id="rId40"/>
    <p:sldId id="312" r:id="rId41"/>
    <p:sldId id="313" r:id="rId42"/>
    <p:sldId id="314" r:id="rId43"/>
    <p:sldId id="315" r:id="rId44"/>
    <p:sldId id="316" r:id="rId45"/>
    <p:sldId id="379" r:id="rId46"/>
    <p:sldId id="318" r:id="rId47"/>
    <p:sldId id="319" r:id="rId48"/>
    <p:sldId id="320" r:id="rId49"/>
    <p:sldId id="321" r:id="rId50"/>
    <p:sldId id="322" r:id="rId51"/>
    <p:sldId id="323" r:id="rId52"/>
    <p:sldId id="380" r:id="rId53"/>
    <p:sldId id="325" r:id="rId54"/>
    <p:sldId id="326" r:id="rId55"/>
    <p:sldId id="327" r:id="rId56"/>
    <p:sldId id="328" r:id="rId57"/>
    <p:sldId id="329" r:id="rId58"/>
    <p:sldId id="330" r:id="rId59"/>
    <p:sldId id="287" r:id="rId60"/>
    <p:sldId id="290" r:id="rId61"/>
    <p:sldId id="289" r:id="rId62"/>
    <p:sldId id="291" r:id="rId63"/>
    <p:sldId id="292" r:id="rId64"/>
    <p:sldId id="293" r:id="rId65"/>
    <p:sldId id="400" r:id="rId66"/>
    <p:sldId id="381" r:id="rId67"/>
    <p:sldId id="297" r:id="rId68"/>
    <p:sldId id="296" r:id="rId69"/>
    <p:sldId id="295" r:id="rId70"/>
    <p:sldId id="298" r:id="rId71"/>
    <p:sldId id="299" r:id="rId72"/>
    <p:sldId id="300" r:id="rId73"/>
    <p:sldId id="382" r:id="rId74"/>
    <p:sldId id="301" r:id="rId75"/>
    <p:sldId id="302" r:id="rId76"/>
    <p:sldId id="337" r:id="rId77"/>
    <p:sldId id="338" r:id="rId78"/>
    <p:sldId id="341" r:id="rId79"/>
    <p:sldId id="342" r:id="rId80"/>
    <p:sldId id="383" r:id="rId81"/>
    <p:sldId id="339" r:id="rId82"/>
    <p:sldId id="340" r:id="rId83"/>
    <p:sldId id="343" r:id="rId84"/>
    <p:sldId id="344" r:id="rId85"/>
    <p:sldId id="345" r:id="rId86"/>
    <p:sldId id="346" r:id="rId87"/>
    <p:sldId id="303" r:id="rId88"/>
    <p:sldId id="304" r:id="rId89"/>
    <p:sldId id="305" r:id="rId90"/>
    <p:sldId id="386" r:id="rId91"/>
    <p:sldId id="387" r:id="rId92"/>
    <p:sldId id="306" r:id="rId93"/>
    <p:sldId id="402" r:id="rId94"/>
    <p:sldId id="384" r:id="rId95"/>
    <p:sldId id="403" r:id="rId96"/>
    <p:sldId id="307" r:id="rId97"/>
    <p:sldId id="353" r:id="rId98"/>
    <p:sldId id="395" r:id="rId99"/>
    <p:sldId id="401" r:id="rId100"/>
    <p:sldId id="399" r:id="rId101"/>
    <p:sldId id="404" r:id="rId102"/>
    <p:sldId id="364" r:id="rId103"/>
    <p:sldId id="406" r:id="rId104"/>
    <p:sldId id="407" r:id="rId105"/>
    <p:sldId id="405" r:id="rId106"/>
    <p:sldId id="393" r:id="rId107"/>
    <p:sldId id="390" r:id="rId10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97" autoAdjust="0"/>
    <p:restoredTop sz="94660"/>
  </p:normalViewPr>
  <p:slideViewPr>
    <p:cSldViewPr snapToGrid="0">
      <p:cViewPr>
        <p:scale>
          <a:sx n="100" d="100"/>
          <a:sy n="10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330E-BD2D-47BC-8CC1-18CFDC171224}" type="datetimeFigureOut">
              <a:rPr lang="cs-CZ" smtClean="0"/>
              <a:t>05.10.2025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ABDC-39D4-4C5F-A307-E48972287B4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094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330E-BD2D-47BC-8CC1-18CFDC171224}" type="datetimeFigureOut">
              <a:rPr lang="cs-CZ" smtClean="0"/>
              <a:t>05.10.2025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ABDC-39D4-4C5F-A307-E48972287B4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949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330E-BD2D-47BC-8CC1-18CFDC171224}" type="datetimeFigureOut">
              <a:rPr lang="cs-CZ" smtClean="0"/>
              <a:t>05.10.2025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ABDC-39D4-4C5F-A307-E48972287B4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3900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330E-BD2D-47BC-8CC1-18CFDC171224}" type="datetimeFigureOut">
              <a:rPr lang="cs-CZ" smtClean="0"/>
              <a:t>05.10.2025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ABDC-39D4-4C5F-A307-E48972287B4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290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330E-BD2D-47BC-8CC1-18CFDC171224}" type="datetimeFigureOut">
              <a:rPr lang="cs-CZ" smtClean="0"/>
              <a:t>05.10.2025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ABDC-39D4-4C5F-A307-E48972287B4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6850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330E-BD2D-47BC-8CC1-18CFDC171224}" type="datetimeFigureOut">
              <a:rPr lang="cs-CZ" smtClean="0"/>
              <a:t>05.10.2025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ABDC-39D4-4C5F-A307-E48972287B4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404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330E-BD2D-47BC-8CC1-18CFDC171224}" type="datetimeFigureOut">
              <a:rPr lang="cs-CZ" smtClean="0"/>
              <a:t>05.10.2025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ABDC-39D4-4C5F-A307-E48972287B4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792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330E-BD2D-47BC-8CC1-18CFDC171224}" type="datetimeFigureOut">
              <a:rPr lang="cs-CZ" smtClean="0"/>
              <a:t>05.10.2025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ABDC-39D4-4C5F-A307-E48972287B4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90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330E-BD2D-47BC-8CC1-18CFDC171224}" type="datetimeFigureOut">
              <a:rPr lang="cs-CZ" smtClean="0"/>
              <a:t>05.10.2025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ABDC-39D4-4C5F-A307-E48972287B4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178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330E-BD2D-47BC-8CC1-18CFDC171224}" type="datetimeFigureOut">
              <a:rPr lang="cs-CZ" smtClean="0"/>
              <a:t>05.10.2025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ABDC-39D4-4C5F-A307-E48972287B4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536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330E-BD2D-47BC-8CC1-18CFDC171224}" type="datetimeFigureOut">
              <a:rPr lang="cs-CZ" smtClean="0"/>
              <a:t>05.10.2025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ABDC-39D4-4C5F-A307-E48972287B4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802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330E-BD2D-47BC-8CC1-18CFDC171224}" type="datetimeFigureOut">
              <a:rPr lang="cs-CZ" smtClean="0"/>
              <a:t>05.10.2025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7ABDC-39D4-4C5F-A307-E48972287B4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131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8800" dirty="0" smtClean="0"/>
              <a:t>Regular Round</a:t>
            </a:r>
            <a:r>
              <a:rPr lang="en-US" sz="8800" dirty="0" smtClean="0"/>
              <a:t> </a:t>
            </a:r>
            <a:endParaRPr lang="cs-CZ" sz="8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4000" dirty="0" smtClean="0"/>
              <a:t>Integrationbee</a:t>
            </a:r>
            <a:r>
              <a:rPr lang="cs-CZ" sz="4000" dirty="0" smtClean="0">
                <a:solidFill>
                  <a:srgbClr val="FF9900"/>
                </a:solidFill>
              </a:rPr>
              <a:t>fjfi</a:t>
            </a:r>
            <a:r>
              <a:rPr lang="en-US" sz="4000" dirty="0" smtClean="0">
                <a:solidFill>
                  <a:srgbClr val="FF9900"/>
                </a:solidFill>
              </a:rPr>
              <a:t> </a:t>
            </a:r>
            <a:r>
              <a:rPr lang="en-US" sz="4000" dirty="0" smtClean="0"/>
              <a:t>1/8</a:t>
            </a:r>
            <a:endParaRPr lang="cs-CZ" sz="40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63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8" name="Obráze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051" y="2533525"/>
            <a:ext cx="1409897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4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371" y="2623089"/>
            <a:ext cx="11655258" cy="125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256" y="2827856"/>
            <a:ext cx="2122295" cy="217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7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8800" dirty="0" smtClean="0"/>
              <a:t>Boj o třetí místo</a:t>
            </a:r>
            <a:endParaRPr lang="cs-CZ" sz="8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4000" dirty="0"/>
              <a:t>I</a:t>
            </a:r>
            <a:r>
              <a:rPr lang="cs-CZ" sz="4000" dirty="0" smtClean="0"/>
              <a:t>ntegrationbee</a:t>
            </a:r>
            <a:r>
              <a:rPr lang="cs-CZ" sz="4000" dirty="0" smtClean="0">
                <a:solidFill>
                  <a:srgbClr val="FF9900"/>
                </a:solidFill>
              </a:rPr>
              <a:t>fjfi</a:t>
            </a:r>
            <a:endParaRPr lang="cs-CZ" sz="40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9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7192" y="2649554"/>
            <a:ext cx="4854328" cy="178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9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7288" y="3453530"/>
            <a:ext cx="1057423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8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8800" dirty="0" smtClean="0"/>
              <a:t>Final</a:t>
            </a:r>
            <a:endParaRPr lang="cs-CZ" sz="8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4000" dirty="0"/>
              <a:t>I</a:t>
            </a:r>
            <a:r>
              <a:rPr lang="cs-CZ" sz="4000" dirty="0" smtClean="0"/>
              <a:t>ntegrationbee</a:t>
            </a:r>
            <a:r>
              <a:rPr lang="cs-CZ" sz="4000" dirty="0" smtClean="0">
                <a:solidFill>
                  <a:srgbClr val="FF9900"/>
                </a:solidFill>
              </a:rPr>
              <a:t>fjfi</a:t>
            </a:r>
            <a:endParaRPr lang="cs-CZ" sz="40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47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573" y="2395424"/>
            <a:ext cx="10034368" cy="152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8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867" y="2633551"/>
            <a:ext cx="2086266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6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sz="600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solidFill>
                  <a:srgbClr val="FF9900"/>
                </a:solidFill>
              </a:rPr>
              <a:t>			</a:t>
            </a:r>
            <a:r>
              <a:rPr lang="en-US" sz="4800" dirty="0" smtClean="0">
                <a:solidFill>
                  <a:srgbClr val="FF9900"/>
                </a:solidFill>
              </a:rPr>
              <a:t>Lightning</a:t>
            </a:r>
            <a:r>
              <a:rPr lang="en-US" sz="4800" dirty="0" smtClean="0"/>
              <a:t>round</a:t>
            </a:r>
          </a:p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r>
              <a:rPr lang="cs-CZ" sz="4400" dirty="0" smtClean="0"/>
              <a:t>	</a:t>
            </a:r>
            <a:r>
              <a:rPr lang="en-US" sz="4000" dirty="0" smtClean="0"/>
              <a:t>Se</a:t>
            </a:r>
            <a:r>
              <a:rPr lang="cs-CZ" sz="4000" dirty="0" smtClean="0"/>
              <a:t>řaďte následující integrály </a:t>
            </a:r>
            <a:r>
              <a:rPr lang="cs-CZ" sz="4000" i="1" dirty="0" smtClean="0"/>
              <a:t>vzestupně </a:t>
            </a:r>
            <a:endParaRPr lang="cs-CZ" sz="3600" i="1" dirty="0"/>
          </a:p>
        </p:txBody>
      </p:sp>
    </p:spTree>
    <p:extLst>
      <p:ext uri="{BB962C8B-B14F-4D97-AF65-F5344CB8AC3E}">
        <p14:creationId xmlns:p14="http://schemas.microsoft.com/office/powerpoint/2010/main" val="64002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Zástupný symbol pro obsah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541" y="2029177"/>
            <a:ext cx="4007400" cy="1710622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096" y="4078288"/>
            <a:ext cx="4230820" cy="1655538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600" y="2029177"/>
            <a:ext cx="4283895" cy="201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4" name="Zástupný symbol pro obsah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188" y="3371150"/>
            <a:ext cx="2493722" cy="1064485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866" y="3265518"/>
            <a:ext cx="2990299" cy="1170117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490" y="3191539"/>
            <a:ext cx="2878036" cy="13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4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8" name="Zástupný symbol pro obsah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4275" y="2538221"/>
            <a:ext cx="8443449" cy="248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7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076" y="2862183"/>
            <a:ext cx="4105848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1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8800" dirty="0" smtClean="0"/>
              <a:t>Regular Round</a:t>
            </a:r>
            <a:r>
              <a:rPr lang="en-US" sz="8800" dirty="0" smtClean="0"/>
              <a:t> </a:t>
            </a:r>
            <a:endParaRPr lang="cs-CZ" sz="8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4000" dirty="0" smtClean="0"/>
              <a:t>Integrationbee</a:t>
            </a:r>
            <a:r>
              <a:rPr lang="cs-CZ" sz="4000" dirty="0" smtClean="0">
                <a:solidFill>
                  <a:srgbClr val="FF9900"/>
                </a:solidFill>
              </a:rPr>
              <a:t>fjfi</a:t>
            </a:r>
            <a:r>
              <a:rPr lang="en-US" sz="4000" dirty="0" smtClean="0">
                <a:solidFill>
                  <a:srgbClr val="FF9900"/>
                </a:solidFill>
              </a:rPr>
              <a:t> </a:t>
            </a:r>
            <a:r>
              <a:rPr lang="cs-CZ" sz="4000" dirty="0"/>
              <a:t>3</a:t>
            </a:r>
            <a:r>
              <a:rPr lang="en-US" sz="4000" dirty="0" smtClean="0"/>
              <a:t>/8</a:t>
            </a:r>
            <a:endParaRPr lang="cs-CZ" sz="40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47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Zástupný symbol pro obsah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9" name="Obráze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902" y="2348462"/>
            <a:ext cx="6634498" cy="257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7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7643" y="2488572"/>
            <a:ext cx="5468113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0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9" name="Zástupný symbol pro obsah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5282" y="2037978"/>
            <a:ext cx="5229955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0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8" name="Obráze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986" y="2045583"/>
            <a:ext cx="7339097" cy="310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3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077" y="2745691"/>
            <a:ext cx="1503185" cy="165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9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Zástupný symbol pro obsah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247" y="2397628"/>
            <a:ext cx="10681505" cy="245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3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033" y="2378333"/>
            <a:ext cx="3408126" cy="212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7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8800" dirty="0" smtClean="0"/>
              <a:t>Regular Round</a:t>
            </a:r>
            <a:r>
              <a:rPr lang="en-US" sz="8800" dirty="0" smtClean="0"/>
              <a:t> </a:t>
            </a:r>
            <a:endParaRPr lang="cs-CZ" sz="8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4000" dirty="0" smtClean="0"/>
              <a:t>Integrationbee</a:t>
            </a:r>
            <a:r>
              <a:rPr lang="cs-CZ" sz="4000" dirty="0" smtClean="0">
                <a:solidFill>
                  <a:srgbClr val="FF9900"/>
                </a:solidFill>
              </a:rPr>
              <a:t>fjfi</a:t>
            </a:r>
            <a:r>
              <a:rPr lang="en-US" sz="4000" dirty="0" smtClean="0">
                <a:solidFill>
                  <a:srgbClr val="FF9900"/>
                </a:solidFill>
              </a:rPr>
              <a:t> </a:t>
            </a:r>
            <a:r>
              <a:rPr lang="cs-CZ" sz="4000" dirty="0"/>
              <a:t>4</a:t>
            </a:r>
            <a:r>
              <a:rPr lang="en-US" sz="4000" dirty="0" smtClean="0"/>
              <a:t>/8</a:t>
            </a:r>
            <a:endParaRPr lang="cs-CZ" sz="40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1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Zástupný symbol pro obsah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4891" y="2576393"/>
            <a:ext cx="7062218" cy="238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9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1104" y="3182029"/>
            <a:ext cx="1009791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479" y="2687656"/>
            <a:ext cx="7844814" cy="275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4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154" y="2233445"/>
            <a:ext cx="4953691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1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Zástupný symbol pro obsah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" name="Obráze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099" y="1999822"/>
            <a:ext cx="5825802" cy="275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789" y="3019368"/>
            <a:ext cx="514422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2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868" y="2952683"/>
            <a:ext cx="638264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0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8800" dirty="0" smtClean="0"/>
              <a:t>Regular Round</a:t>
            </a:r>
            <a:r>
              <a:rPr lang="en-US" sz="8800" dirty="0" smtClean="0"/>
              <a:t> </a:t>
            </a:r>
            <a:endParaRPr lang="cs-CZ" sz="8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4000" dirty="0" smtClean="0"/>
              <a:t>Integrationbee</a:t>
            </a:r>
            <a:r>
              <a:rPr lang="cs-CZ" sz="4000" dirty="0" smtClean="0">
                <a:solidFill>
                  <a:srgbClr val="FF9900"/>
                </a:solidFill>
              </a:rPr>
              <a:t>fjfi</a:t>
            </a:r>
            <a:r>
              <a:rPr lang="en-US" sz="4000" dirty="0" smtClean="0">
                <a:solidFill>
                  <a:srgbClr val="FF9900"/>
                </a:solidFill>
              </a:rPr>
              <a:t> </a:t>
            </a:r>
            <a:r>
              <a:rPr lang="cs-CZ" sz="4000" dirty="0" smtClean="0"/>
              <a:t>5</a:t>
            </a:r>
            <a:r>
              <a:rPr lang="en-US" sz="4000" dirty="0" smtClean="0"/>
              <a:t>/8</a:t>
            </a:r>
            <a:endParaRPr lang="cs-CZ" sz="40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5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018" y="2099104"/>
            <a:ext cx="6621964" cy="281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4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210" y="2852657"/>
            <a:ext cx="933580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6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44" y="2460819"/>
            <a:ext cx="6541639" cy="267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1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15" y="3028894"/>
            <a:ext cx="495369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3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sz="600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solidFill>
                  <a:srgbClr val="FF9900"/>
                </a:solidFill>
              </a:rPr>
              <a:t>			</a:t>
            </a:r>
            <a:r>
              <a:rPr lang="en-US" sz="4800" dirty="0" smtClean="0">
                <a:solidFill>
                  <a:srgbClr val="FF9900"/>
                </a:solidFill>
              </a:rPr>
              <a:t>Lightning</a:t>
            </a:r>
            <a:r>
              <a:rPr lang="en-US" sz="4800" dirty="0" smtClean="0"/>
              <a:t>round</a:t>
            </a:r>
          </a:p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r>
              <a:rPr lang="cs-CZ" sz="4400" dirty="0" smtClean="0"/>
              <a:t>	</a:t>
            </a:r>
            <a:r>
              <a:rPr lang="en-US" sz="4000" dirty="0" smtClean="0"/>
              <a:t>Se</a:t>
            </a:r>
            <a:r>
              <a:rPr lang="cs-CZ" sz="4000" dirty="0" smtClean="0"/>
              <a:t>řaďte následující integrály </a:t>
            </a:r>
            <a:r>
              <a:rPr lang="cs-CZ" sz="4000" i="1" dirty="0" smtClean="0"/>
              <a:t>vzestupně </a:t>
            </a:r>
            <a:endParaRPr lang="cs-CZ" sz="3600" i="1" dirty="0"/>
          </a:p>
        </p:txBody>
      </p:sp>
    </p:spTree>
    <p:extLst>
      <p:ext uri="{BB962C8B-B14F-4D97-AF65-F5344CB8AC3E}">
        <p14:creationId xmlns:p14="http://schemas.microsoft.com/office/powerpoint/2010/main" val="215784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889" y="4004211"/>
            <a:ext cx="3395079" cy="1460674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790" y="2172107"/>
            <a:ext cx="3903072" cy="1816745"/>
          </a:xfrm>
          <a:prstGeom prst="rect">
            <a:avLst/>
          </a:prstGeom>
        </p:spPr>
      </p:pic>
      <p:pic>
        <p:nvPicPr>
          <p:cNvPr id="9" name="Zástupný symbol pro obsah 8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16630" y="2069649"/>
            <a:ext cx="6034432" cy="138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1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248" y="3333923"/>
            <a:ext cx="2644776" cy="1137869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639" y="3333923"/>
            <a:ext cx="4629796" cy="1238423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0072" y="3333923"/>
            <a:ext cx="2876951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6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8800" dirty="0" smtClean="0"/>
              <a:t>Regular Round</a:t>
            </a:r>
            <a:r>
              <a:rPr lang="en-US" sz="8800" dirty="0" smtClean="0"/>
              <a:t> </a:t>
            </a:r>
            <a:endParaRPr lang="cs-CZ" sz="8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4000" dirty="0" smtClean="0"/>
              <a:t>Integrationbee</a:t>
            </a:r>
            <a:r>
              <a:rPr lang="cs-CZ" sz="4000" dirty="0" smtClean="0">
                <a:solidFill>
                  <a:srgbClr val="FF9900"/>
                </a:solidFill>
              </a:rPr>
              <a:t>fjfi</a:t>
            </a:r>
            <a:r>
              <a:rPr lang="en-US" sz="4000" dirty="0" smtClean="0">
                <a:solidFill>
                  <a:srgbClr val="FF9900"/>
                </a:solidFill>
              </a:rPr>
              <a:t> </a:t>
            </a:r>
            <a:r>
              <a:rPr lang="cs-CZ" sz="4000" dirty="0"/>
              <a:t>6</a:t>
            </a:r>
            <a:r>
              <a:rPr lang="en-US" sz="4000" dirty="0" smtClean="0"/>
              <a:t>/8</a:t>
            </a:r>
            <a:endParaRPr lang="cs-CZ" sz="40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41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Zástupný symbol pro obsah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9387" y="2198224"/>
            <a:ext cx="6533226" cy="290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7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9" name="Obráze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107" y="2556124"/>
            <a:ext cx="6823246" cy="225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2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630" y="2681183"/>
            <a:ext cx="2076740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9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5501" y="2494935"/>
            <a:ext cx="5760997" cy="253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6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057" y="2850367"/>
            <a:ext cx="2400635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99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2025" y="2288982"/>
            <a:ext cx="5887949" cy="238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2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260" y="2438261"/>
            <a:ext cx="3791479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1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8800" dirty="0" smtClean="0"/>
              <a:t>Regular Round</a:t>
            </a:r>
            <a:r>
              <a:rPr lang="en-US" sz="8800" dirty="0" smtClean="0"/>
              <a:t> </a:t>
            </a:r>
            <a:endParaRPr lang="cs-CZ" sz="8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4000" dirty="0" smtClean="0"/>
              <a:t>Integrationbee</a:t>
            </a:r>
            <a:r>
              <a:rPr lang="cs-CZ" sz="4000" dirty="0" smtClean="0">
                <a:solidFill>
                  <a:srgbClr val="FF9900"/>
                </a:solidFill>
              </a:rPr>
              <a:t>fjfi</a:t>
            </a:r>
            <a:r>
              <a:rPr lang="en-US" sz="4000" dirty="0" smtClean="0">
                <a:solidFill>
                  <a:srgbClr val="FF9900"/>
                </a:solidFill>
              </a:rPr>
              <a:t> </a:t>
            </a:r>
            <a:r>
              <a:rPr lang="cs-CZ" sz="4000" dirty="0"/>
              <a:t>7</a:t>
            </a:r>
            <a:r>
              <a:rPr lang="en-US" sz="4000" dirty="0" smtClean="0"/>
              <a:t>/8</a:t>
            </a:r>
            <a:endParaRPr lang="cs-CZ" sz="40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19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877" y="2684750"/>
            <a:ext cx="11212245" cy="113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090" y="2952691"/>
            <a:ext cx="1931994" cy="156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0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obsah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" name="Obráze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696" y="2053190"/>
            <a:ext cx="6597162" cy="312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5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288" y="2876473"/>
            <a:ext cx="1419423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920" y="2790736"/>
            <a:ext cx="962159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0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4126" y="2151175"/>
            <a:ext cx="7263748" cy="286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1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077" y="2738341"/>
            <a:ext cx="2657846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8800" dirty="0" smtClean="0"/>
              <a:t>Regular Round</a:t>
            </a:r>
            <a:r>
              <a:rPr lang="en-US" sz="8800" dirty="0" smtClean="0"/>
              <a:t> </a:t>
            </a:r>
            <a:endParaRPr lang="cs-CZ" sz="8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4000" dirty="0" smtClean="0"/>
              <a:t>Integrationbee</a:t>
            </a:r>
            <a:r>
              <a:rPr lang="cs-CZ" sz="4000" dirty="0" smtClean="0">
                <a:solidFill>
                  <a:srgbClr val="FF9900"/>
                </a:solidFill>
              </a:rPr>
              <a:t>fjfi</a:t>
            </a:r>
            <a:r>
              <a:rPr lang="en-US" sz="4000" dirty="0" smtClean="0">
                <a:solidFill>
                  <a:srgbClr val="FF9900"/>
                </a:solidFill>
              </a:rPr>
              <a:t> </a:t>
            </a:r>
            <a:r>
              <a:rPr lang="cs-CZ" sz="4000" dirty="0"/>
              <a:t>8</a:t>
            </a:r>
            <a:r>
              <a:rPr lang="en-US" sz="4000" dirty="0" smtClean="0"/>
              <a:t>/8</a:t>
            </a:r>
            <a:endParaRPr lang="cs-CZ" sz="40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11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6" name="Zástupný symbol pro obsah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3373" y="2377402"/>
            <a:ext cx="6165253" cy="245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5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7961" y="2796633"/>
            <a:ext cx="2216078" cy="122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4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6" name="Zástupný symbol pro obsah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7056" y="2252621"/>
            <a:ext cx="5717887" cy="229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9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523" y="2781209"/>
            <a:ext cx="4686954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5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77" y="2339261"/>
            <a:ext cx="9433526" cy="192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888" y="2820765"/>
            <a:ext cx="1800223" cy="108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3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8800" dirty="0" smtClean="0"/>
              <a:t>Quarter</a:t>
            </a:r>
            <a:r>
              <a:rPr lang="cs-CZ" sz="8800" dirty="0"/>
              <a:t>f</a:t>
            </a:r>
            <a:r>
              <a:rPr lang="cs-CZ" sz="8800" dirty="0" smtClean="0"/>
              <a:t>inals</a:t>
            </a:r>
            <a:endParaRPr lang="cs-CZ" sz="8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4000" dirty="0" smtClean="0"/>
              <a:t>Integrationbee</a:t>
            </a:r>
            <a:r>
              <a:rPr lang="cs-CZ" sz="4000" dirty="0" smtClean="0">
                <a:solidFill>
                  <a:srgbClr val="FF9900"/>
                </a:solidFill>
              </a:rPr>
              <a:t>fjfi </a:t>
            </a:r>
            <a:r>
              <a:rPr lang="cs-CZ" sz="4000" dirty="0" smtClean="0"/>
              <a:t>1/4</a:t>
            </a:r>
            <a:endParaRPr lang="cs-CZ" sz="40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08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Zástupný symbol pro obsah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267" y="2426368"/>
            <a:ext cx="11057466" cy="238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6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716" y="2184775"/>
            <a:ext cx="5836567" cy="236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3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959" y="2678831"/>
            <a:ext cx="1395419" cy="134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7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701" y="2262121"/>
            <a:ext cx="6344597" cy="246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1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578" y="2900081"/>
            <a:ext cx="1028844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3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549" y="2020690"/>
            <a:ext cx="5326901" cy="29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2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086" y="3144428"/>
            <a:ext cx="1056344" cy="83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8800" dirty="0" smtClean="0"/>
              <a:t>Quarter</a:t>
            </a:r>
            <a:r>
              <a:rPr lang="cs-CZ" sz="8800" dirty="0"/>
              <a:t>f</a:t>
            </a:r>
            <a:r>
              <a:rPr lang="cs-CZ" sz="8800" dirty="0" smtClean="0"/>
              <a:t>inals</a:t>
            </a:r>
            <a:endParaRPr lang="cs-CZ" sz="8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4000" dirty="0" smtClean="0"/>
              <a:t>Integrationbee</a:t>
            </a:r>
            <a:r>
              <a:rPr lang="cs-CZ" sz="4000" dirty="0" smtClean="0">
                <a:solidFill>
                  <a:srgbClr val="FF9900"/>
                </a:solidFill>
              </a:rPr>
              <a:t>fjfi </a:t>
            </a:r>
            <a:r>
              <a:rPr lang="en-US" sz="4000" dirty="0"/>
              <a:t>2</a:t>
            </a:r>
            <a:r>
              <a:rPr lang="cs-CZ" sz="4000" dirty="0" smtClean="0"/>
              <a:t>/4</a:t>
            </a:r>
            <a:endParaRPr lang="cs-CZ" sz="40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82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60" y="2169385"/>
            <a:ext cx="8334313" cy="33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260" y="2814552"/>
            <a:ext cx="4153480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0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388" y="2106169"/>
            <a:ext cx="6829223" cy="230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5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83" y="2685946"/>
            <a:ext cx="1857634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6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629" y="2749267"/>
            <a:ext cx="952609" cy="143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4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3524" y="2130566"/>
            <a:ext cx="6884952" cy="254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50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181" y="3128574"/>
            <a:ext cx="640167" cy="113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2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8800" dirty="0" smtClean="0"/>
              <a:t>Quarter</a:t>
            </a:r>
            <a:r>
              <a:rPr lang="cs-CZ" sz="8800" dirty="0"/>
              <a:t>f</a:t>
            </a:r>
            <a:r>
              <a:rPr lang="cs-CZ" sz="8800" dirty="0" smtClean="0"/>
              <a:t>inals</a:t>
            </a:r>
            <a:endParaRPr lang="cs-CZ" sz="8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4000" dirty="0" smtClean="0"/>
              <a:t>Integrationbee</a:t>
            </a:r>
            <a:r>
              <a:rPr lang="cs-CZ" sz="4000" dirty="0" smtClean="0">
                <a:solidFill>
                  <a:srgbClr val="FF9900"/>
                </a:solidFill>
              </a:rPr>
              <a:t>fjfi </a:t>
            </a:r>
            <a:r>
              <a:rPr lang="en-US" sz="4000" dirty="0"/>
              <a:t>3</a:t>
            </a:r>
            <a:r>
              <a:rPr lang="cs-CZ" sz="4000" dirty="0" smtClean="0"/>
              <a:t>/4</a:t>
            </a:r>
            <a:endParaRPr lang="cs-CZ" sz="40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15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812" y="2090550"/>
            <a:ext cx="5382376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5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657" y="3133684"/>
            <a:ext cx="1152686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6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6661" y="2172756"/>
            <a:ext cx="5918677" cy="310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1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578" y="2847894"/>
            <a:ext cx="1028844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7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260" y="2733578"/>
            <a:ext cx="3624841" cy="186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1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131" y="3439240"/>
            <a:ext cx="809738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6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8800" dirty="0" smtClean="0"/>
              <a:t>Regular Round</a:t>
            </a:r>
            <a:r>
              <a:rPr lang="en-US" sz="8800" dirty="0" smtClean="0"/>
              <a:t> </a:t>
            </a:r>
            <a:endParaRPr lang="cs-CZ" sz="8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4000" dirty="0" smtClean="0"/>
              <a:t>Integrationbee</a:t>
            </a:r>
            <a:r>
              <a:rPr lang="cs-CZ" sz="4000" dirty="0" smtClean="0">
                <a:solidFill>
                  <a:srgbClr val="FF9900"/>
                </a:solidFill>
              </a:rPr>
              <a:t>fjfi</a:t>
            </a:r>
            <a:r>
              <a:rPr lang="en-US" sz="4000" dirty="0" smtClean="0">
                <a:solidFill>
                  <a:srgbClr val="FF9900"/>
                </a:solidFill>
              </a:rPr>
              <a:t> </a:t>
            </a:r>
            <a:r>
              <a:rPr lang="cs-CZ" sz="4000" dirty="0" smtClean="0"/>
              <a:t>2</a:t>
            </a:r>
            <a:r>
              <a:rPr lang="en-US" sz="4000" dirty="0" smtClean="0"/>
              <a:t>/8</a:t>
            </a:r>
            <a:endParaRPr lang="cs-CZ" sz="40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7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8800" dirty="0" smtClean="0"/>
              <a:t>Quarter</a:t>
            </a:r>
            <a:r>
              <a:rPr lang="cs-CZ" sz="8800" dirty="0"/>
              <a:t>f</a:t>
            </a:r>
            <a:r>
              <a:rPr lang="cs-CZ" sz="8800" dirty="0" smtClean="0"/>
              <a:t>inals</a:t>
            </a:r>
            <a:endParaRPr lang="cs-CZ" sz="8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4000" dirty="0" smtClean="0"/>
              <a:t>Integrationbee</a:t>
            </a:r>
            <a:r>
              <a:rPr lang="cs-CZ" sz="4000" dirty="0" smtClean="0">
                <a:solidFill>
                  <a:srgbClr val="FF9900"/>
                </a:solidFill>
              </a:rPr>
              <a:t>fjfi </a:t>
            </a:r>
            <a:r>
              <a:rPr lang="en-US" sz="4000" dirty="0" smtClean="0"/>
              <a:t>4</a:t>
            </a:r>
            <a:r>
              <a:rPr lang="cs-CZ" sz="4000" dirty="0" smtClean="0"/>
              <a:t>/4</a:t>
            </a:r>
            <a:endParaRPr lang="cs-CZ" sz="40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12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Zástupný symbol pro obsah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259" y="3286819"/>
            <a:ext cx="5601482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8" name="Zástupný symbol pro obsah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7368" y="3563083"/>
            <a:ext cx="457264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8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5089" y="2232408"/>
            <a:ext cx="7101821" cy="22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8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340" y="2743449"/>
            <a:ext cx="1295581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5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0412" y="2180013"/>
            <a:ext cx="5511175" cy="235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0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577" y="2885998"/>
            <a:ext cx="1195004" cy="126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4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8800" dirty="0" smtClean="0"/>
              <a:t>Semifinals</a:t>
            </a:r>
            <a:endParaRPr lang="cs-CZ" sz="8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4000" dirty="0" smtClean="0"/>
              <a:t>Integrationbee</a:t>
            </a:r>
            <a:r>
              <a:rPr lang="cs-CZ" sz="4000" dirty="0" smtClean="0">
                <a:solidFill>
                  <a:srgbClr val="FF9900"/>
                </a:solidFill>
              </a:rPr>
              <a:t>fjfi</a:t>
            </a:r>
            <a:r>
              <a:rPr lang="en-US" sz="4000" dirty="0" smtClean="0">
                <a:solidFill>
                  <a:srgbClr val="FF9900"/>
                </a:solidFill>
              </a:rPr>
              <a:t> </a:t>
            </a:r>
            <a:r>
              <a:rPr lang="en-US" sz="4000" dirty="0" smtClean="0"/>
              <a:t>1/2</a:t>
            </a:r>
            <a:endParaRPr lang="cs-CZ" sz="40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06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2" name="Zástupný symbol pro obsah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1959" y="-850490"/>
            <a:ext cx="12813253" cy="7696011"/>
          </a:xfrm>
        </p:spPr>
      </p:pic>
    </p:spTree>
    <p:extLst>
      <p:ext uri="{BB962C8B-B14F-4D97-AF65-F5344CB8AC3E}">
        <p14:creationId xmlns:p14="http://schemas.microsoft.com/office/powerpoint/2010/main" val="219824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327" y="3168262"/>
            <a:ext cx="746374" cy="93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9669" y="1690688"/>
            <a:ext cx="6512661" cy="355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2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295" y="2580833"/>
            <a:ext cx="10203410" cy="25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0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130" y="2952683"/>
            <a:ext cx="1533739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0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442" y="2535764"/>
            <a:ext cx="4794806" cy="238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4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263" y="3019368"/>
            <a:ext cx="809532" cy="124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2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8800" dirty="0" smtClean="0"/>
              <a:t>Semifinals</a:t>
            </a:r>
            <a:endParaRPr lang="cs-CZ" sz="8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4000" dirty="0" smtClean="0"/>
              <a:t>Integrationbee</a:t>
            </a:r>
            <a:r>
              <a:rPr lang="cs-CZ" sz="4000" dirty="0" smtClean="0">
                <a:solidFill>
                  <a:srgbClr val="FF9900"/>
                </a:solidFill>
              </a:rPr>
              <a:t>fjfi</a:t>
            </a:r>
            <a:r>
              <a:rPr lang="en-US" sz="4000" dirty="0" smtClean="0">
                <a:solidFill>
                  <a:srgbClr val="FF9900"/>
                </a:solidFill>
              </a:rPr>
              <a:t> </a:t>
            </a:r>
            <a:r>
              <a:rPr lang="en-US" sz="4000" dirty="0"/>
              <a:t>2</a:t>
            </a:r>
            <a:r>
              <a:rPr lang="en-US" sz="4000" dirty="0" smtClean="0"/>
              <a:t>/2</a:t>
            </a:r>
            <a:endParaRPr lang="cs-CZ" sz="40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57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38021" y="5523881"/>
            <a:ext cx="9144000" cy="2387600"/>
          </a:xfrm>
        </p:spPr>
        <p:txBody>
          <a:bodyPr>
            <a:noAutofit/>
          </a:bodyPr>
          <a:lstStyle/>
          <a:p>
            <a:r>
              <a:rPr lang="cs-CZ" sz="19900" b="1" dirty="0" smtClean="0">
                <a:solidFill>
                  <a:srgbClr val="FF9900"/>
                </a:solidFill>
              </a:rPr>
              <a:t>!</a:t>
            </a:r>
            <a:br>
              <a:rPr lang="cs-CZ" sz="19900" b="1" dirty="0" smtClean="0">
                <a:solidFill>
                  <a:srgbClr val="FF9900"/>
                </a:solidFill>
              </a:rPr>
            </a:br>
            <a:endParaRPr lang="cs-CZ" sz="19900" b="1" dirty="0"/>
          </a:p>
        </p:txBody>
      </p:sp>
    </p:spTree>
    <p:extLst>
      <p:ext uri="{BB962C8B-B14F-4D97-AF65-F5344CB8AC3E}">
        <p14:creationId xmlns:p14="http://schemas.microsoft.com/office/powerpoint/2010/main" val="233065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84628" cy="747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205" y="2481130"/>
            <a:ext cx="7811590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Zástupný symbol pro obsah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3182" y="3153450"/>
            <a:ext cx="3305636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5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312" y="2552577"/>
            <a:ext cx="4477375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9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6870</TotalTime>
  <Words>69</Words>
  <Application>Microsoft Office PowerPoint</Application>
  <PresentationFormat>Širokoúhlá obrazovka</PresentationFormat>
  <Paragraphs>40</Paragraphs>
  <Slides>107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107</vt:i4>
      </vt:variant>
    </vt:vector>
  </HeadingPairs>
  <TitlesOfParts>
    <vt:vector size="111" baseType="lpstr">
      <vt:lpstr>Arial</vt:lpstr>
      <vt:lpstr>Calibri</vt:lpstr>
      <vt:lpstr>Calibri Light</vt:lpstr>
      <vt:lpstr>Motiv Office</vt:lpstr>
      <vt:lpstr>Regular Round </vt:lpstr>
      <vt:lpstr>Prezentace aplikace PowerPoint</vt:lpstr>
      <vt:lpstr>Prezentace aplikace PowerPoint</vt:lpstr>
      <vt:lpstr> </vt:lpstr>
      <vt:lpstr>Prezentace aplikace PowerPoint</vt:lpstr>
      <vt:lpstr>Prezentace aplikace PowerPoint</vt:lpstr>
      <vt:lpstr>Prezentace aplikace PowerPoint</vt:lpstr>
      <vt:lpstr>Regular Round 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Regular Round 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Regular Round 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Regular Round 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Regular Round 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Regular Round 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Regular Round 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Quarterfinals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Quarterfinals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Quarterfinals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Quarterfinals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Semifinals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Semifinals</vt:lpstr>
      <vt:lpstr>! 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Boj o třetí místo</vt:lpstr>
      <vt:lpstr>Prezentace aplikace PowerPoint</vt:lpstr>
      <vt:lpstr>Prezentace aplikace PowerPoint</vt:lpstr>
      <vt:lpstr>Final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Round</dc:title>
  <dc:creator>Adrian Kurpiers</dc:creator>
  <cp:lastModifiedBy>Adrian Kurpiers</cp:lastModifiedBy>
  <cp:revision>59</cp:revision>
  <dcterms:created xsi:type="dcterms:W3CDTF">2025-10-05T16:20:38Z</dcterms:created>
  <dcterms:modified xsi:type="dcterms:W3CDTF">2025-10-10T10:51:25Z</dcterms:modified>
</cp:coreProperties>
</file>