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32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1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8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602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5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18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92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629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B83FD7-ED0D-4E30-9E2B-54648EB14F38}" type="datetimeFigureOut">
              <a:rPr lang="ru-RU" smtClean="0"/>
              <a:t>сб 08.02.25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3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655B02-64C5-4799-90BA-8E31544FF646}"/>
              </a:ext>
            </a:extLst>
          </p:cNvPr>
          <p:cNvSpPr/>
          <p:nvPr/>
        </p:nvSpPr>
        <p:spPr>
          <a:xfrm>
            <a:off x="3048000" y="0"/>
            <a:ext cx="6096000" cy="828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Учреждение дополнительного образования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“Яндекс лицей”.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A24DB8-A356-47DB-A9FA-36F6D561E5EB}"/>
              </a:ext>
            </a:extLst>
          </p:cNvPr>
          <p:cNvSpPr/>
          <p:nvPr/>
        </p:nvSpPr>
        <p:spPr>
          <a:xfrm>
            <a:off x="2686976" y="1208215"/>
            <a:ext cx="6457024" cy="95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на тему: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Игра “Мир столкновений”.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19B84A-DD44-4FCD-ACEC-33BE22D6A7FD}"/>
              </a:ext>
            </a:extLst>
          </p:cNvPr>
          <p:cNvSpPr/>
          <p:nvPr/>
        </p:nvSpPr>
        <p:spPr>
          <a:xfrm>
            <a:off x="5101241" y="6172630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Людиново, 2024.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977C583-B3BA-40AA-80D2-0DC6B3C4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013"/>
            <a:ext cx="12192000" cy="323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64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5403C6-CCD6-46D8-94A8-5F036EC80EF6}"/>
              </a:ext>
            </a:extLst>
          </p:cNvPr>
          <p:cNvSpPr/>
          <p:nvPr/>
        </p:nvSpPr>
        <p:spPr>
          <a:xfrm>
            <a:off x="4516079" y="0"/>
            <a:ext cx="3159839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проекта: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8884E7-F6EF-4656-A796-23B0BD1A5589}"/>
              </a:ext>
            </a:extLst>
          </p:cNvPr>
          <p:cNvSpPr/>
          <p:nvPr/>
        </p:nvSpPr>
        <p:spPr>
          <a:xfrm>
            <a:off x="1890944" y="3515612"/>
            <a:ext cx="8188169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Технологическая основа: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будет реализован на основе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позволит разработать игру с современным графическим интерфейсом.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предоставляет обширный набор инструментов для работы с пользователем.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96C7F7-DFE4-4249-8076-A4B19E05EBD7}"/>
              </a:ext>
            </a:extLst>
          </p:cNvPr>
          <p:cNvSpPr/>
          <p:nvPr/>
        </p:nvSpPr>
        <p:spPr>
          <a:xfrm>
            <a:off x="2355541" y="746985"/>
            <a:ext cx="85284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Мой проект представляет собой увлекательную аркадную игру, в которой игрок управляет платформой, отражающей мяч, и его задача — разрушить ряд кирпичей, разбросанных по экрану. </a:t>
            </a:r>
          </a:p>
          <a:p>
            <a:r>
              <a:rPr lang="ru-RU" sz="2000" dirty="0"/>
              <a:t>Игрокам предстоит ловко маневрировать платформой, чтобы ловко направлять мяч в разные стороны, изящно отражая его и разрушая яркие блоки, каждый из которых приносит очки и бонусы. Визуально игра привлекает за счет яркой графики и остроумного дизайна уровней. Музыкальное сопровождение наполняет игровую атмосферу жизнью.</a:t>
            </a:r>
          </a:p>
        </p:txBody>
      </p:sp>
    </p:spTree>
    <p:extLst>
      <p:ext uri="{BB962C8B-B14F-4D97-AF65-F5344CB8AC3E}">
        <p14:creationId xmlns:p14="http://schemas.microsoft.com/office/powerpoint/2010/main" val="269997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BA792DB-1650-4BDE-A55F-A0708062A610}"/>
              </a:ext>
            </a:extLst>
          </p:cNvPr>
          <p:cNvSpPr/>
          <p:nvPr/>
        </p:nvSpPr>
        <p:spPr>
          <a:xfrm>
            <a:off x="2157273" y="185208"/>
            <a:ext cx="8389398" cy="4279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Цели и задачи проекта: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целью проекта является создание игры, которая будет выполнять следующие задачи: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игры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Разработка простого и понятного графического интерфейса, который позволит пользователю легко взаимодействовать с игрой.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AutoNum type="arabicPeriod" startAt="2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Многоуровневость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Возможность перехода на следующий уровень после выполнения некоторых действий.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пользователя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Возможность настройки игры, включая скорость, звуковые эффекты, выход из игры и др.</a:t>
            </a:r>
          </a:p>
        </p:txBody>
      </p:sp>
    </p:spTree>
    <p:extLst>
      <p:ext uri="{BB962C8B-B14F-4D97-AF65-F5344CB8AC3E}">
        <p14:creationId xmlns:p14="http://schemas.microsoft.com/office/powerpoint/2010/main" val="104206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8CE7F8-F44F-45D1-BE0C-1568981F7C3D}"/>
              </a:ext>
            </a:extLst>
          </p:cNvPr>
          <p:cNvSpPr/>
          <p:nvPr/>
        </p:nvSpPr>
        <p:spPr>
          <a:xfrm>
            <a:off x="2547891" y="124288"/>
            <a:ext cx="7625919" cy="30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разработки: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1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Исследование и выбор подходящих материалов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2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Проектирование интерфейса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3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Разработка основных функций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4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Реализация дополнительных функций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5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Тестирование игры и исправление ошибок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12E145-2EF7-49C8-9B7A-64F0061CE7A6}"/>
              </a:ext>
            </a:extLst>
          </p:cNvPr>
          <p:cNvSpPr/>
          <p:nvPr/>
        </p:nvSpPr>
        <p:spPr>
          <a:xfrm>
            <a:off x="1914617" y="3489985"/>
            <a:ext cx="8362765" cy="293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Заключение:</a:t>
            </a:r>
          </a:p>
          <a:p>
            <a:pPr algn="ctr"/>
            <a:r>
              <a:rPr lang="ru-RU" dirty="0"/>
              <a:t>В ходе разработки моего проекта я стремился создать увлекательный и динамичный игровой процесс, который привлекает пользователей своей простотой. Создание аркадной игры позволило мне применить и углубить знания о программировании, в частности, в области использования библиотеки Pygame для разработки 2D-игр. Я освоили методы </a:t>
            </a:r>
            <a:r>
              <a:rPr lang="ru-RU" sz="2000" dirty="0"/>
              <a:t>работы</a:t>
            </a:r>
            <a:r>
              <a:rPr lang="ru-RU" dirty="0"/>
              <a:t> с графикой, звуком, обработкой событий и логикой игры, что значительно расширило мои навыки разработки интерактивного программного обеспечения.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7477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105</TotalTime>
  <Words>305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Федосеенко</dc:creator>
  <cp:lastModifiedBy>Светлана Федосеенко</cp:lastModifiedBy>
  <cp:revision>11</cp:revision>
  <dcterms:created xsi:type="dcterms:W3CDTF">2024-11-02T18:19:36Z</dcterms:created>
  <dcterms:modified xsi:type="dcterms:W3CDTF">2025-02-08T09:06:51Z</dcterms:modified>
</cp:coreProperties>
</file>