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5B437-6B99-714E-8811-2C6ABC560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ДенИС</a:t>
            </a:r>
            <a:r>
              <a:rPr lang="ru-RU" dirty="0"/>
              <a:t> Феоктистов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244026-D176-924F-B348-D92959BB7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8985" y="3628501"/>
            <a:ext cx="9448800" cy="685800"/>
          </a:xfrm>
        </p:spPr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“</a:t>
            </a:r>
            <a:r>
              <a:rPr lang="ru-RU" dirty="0"/>
              <a:t>Казино</a:t>
            </a:r>
            <a:r>
              <a:rPr lang="en-US" dirty="0"/>
              <a:t>”.</a:t>
            </a:r>
            <a:r>
              <a:rPr lang="ru-RU" dirty="0"/>
              <a:t> ЯЛ 2 год</a:t>
            </a:r>
            <a:r>
              <a:rPr lang="en-US" dirty="0"/>
              <a:t>,</a:t>
            </a:r>
            <a:r>
              <a:rPr lang="ru-RU" dirty="0"/>
              <a:t> Новая Школа</a:t>
            </a:r>
            <a:r>
              <a:rPr lang="en-US" dirty="0"/>
              <a:t>.</a:t>
            </a:r>
            <a:r>
              <a:rPr lang="ru-RU" dirty="0"/>
              <a:t> 2020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EA3CB-FC7B-0444-B407-8C6235A1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1E9EC2C-6A31-564C-922D-060379F7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ru-RU" dirty="0"/>
              <a:t>Идея проекта – Казино </a:t>
            </a:r>
            <a:r>
              <a:rPr lang="en-US" dirty="0">
                <a:sym typeface="Wingdings" pitchFamily="2" charset="2"/>
              </a:rPr>
              <a:t>:) </a:t>
            </a:r>
            <a:r>
              <a:rPr lang="ru-RU" dirty="0">
                <a:sym typeface="Wingdings" pitchFamily="2" charset="2"/>
              </a:rPr>
              <a:t>Хотелось реализовать продуманную внутреннюю систему</a:t>
            </a:r>
            <a:r>
              <a:rPr lang="en-US" dirty="0">
                <a:sym typeface="Wingdings" pitchFamily="2" charset="2"/>
              </a:rPr>
              <a:t>,</a:t>
            </a:r>
            <a:r>
              <a:rPr lang="ru-RU" dirty="0">
                <a:sym typeface="Wingdings" pitchFamily="2" charset="2"/>
              </a:rPr>
              <a:t> чтобы проект легко было дополнять</a:t>
            </a:r>
            <a:r>
              <a:rPr lang="en-US" dirty="0">
                <a:sym typeface="Wingdings" pitchFamily="2" charset="2"/>
              </a:rPr>
              <a:t>,</a:t>
            </a:r>
            <a:r>
              <a:rPr lang="ru-RU" dirty="0">
                <a:sym typeface="Wingdings" pitchFamily="2" charset="2"/>
              </a:rPr>
              <a:t> улучшать</a:t>
            </a:r>
            <a:r>
              <a:rPr lang="en-US" dirty="0">
                <a:sym typeface="Wingdings" pitchFamily="2" charset="2"/>
              </a:rPr>
              <a:t>,</a:t>
            </a:r>
            <a:r>
              <a:rPr lang="ru-RU" dirty="0">
                <a:sym typeface="Wingdings" pitchFamily="2" charset="2"/>
              </a:rPr>
              <a:t> также хотелось сделать интересный интерфейс и пару рабочих режимов</a:t>
            </a:r>
            <a:r>
              <a:rPr lang="en-US" dirty="0">
                <a:sym typeface="Wingdings" pitchFamily="2" charset="2"/>
              </a:rPr>
              <a:t>. </a:t>
            </a:r>
            <a:r>
              <a:rPr lang="ru-RU" dirty="0">
                <a:sym typeface="Wingdings" pitchFamily="2" charset="2"/>
              </a:rPr>
              <a:t>Такой проект можно использовать</a:t>
            </a:r>
            <a:r>
              <a:rPr lang="en-US" dirty="0">
                <a:sym typeface="Wingdings" pitchFamily="2" charset="2"/>
              </a:rPr>
              <a:t>,</a:t>
            </a:r>
            <a:r>
              <a:rPr lang="ru-RU" dirty="0">
                <a:sym typeface="Wingdings" pitchFamily="2" charset="2"/>
              </a:rPr>
              <a:t> чтобы скоротать время в компании друзей или семьи</a:t>
            </a:r>
            <a:r>
              <a:rPr lang="en-US" dirty="0">
                <a:sym typeface="Wingdings" pitchFamily="2" charset="2"/>
              </a:rPr>
              <a:t>,</a:t>
            </a:r>
            <a:r>
              <a:rPr lang="ru-RU" dirty="0">
                <a:sym typeface="Wingdings" pitchFamily="2" charset="2"/>
              </a:rPr>
              <a:t> посоревновавшись в удачи</a:t>
            </a:r>
            <a:r>
              <a:rPr lang="en-US" dirty="0">
                <a:sym typeface="Wingdings" pitchFamily="2" charset="2"/>
              </a:rPr>
              <a:t>.</a:t>
            </a:r>
            <a:r>
              <a:rPr lang="ru-RU" dirty="0">
                <a:sym typeface="Wingdings" pitchFamily="2" charset="2"/>
              </a:rPr>
              <a:t> </a:t>
            </a:r>
            <a:endParaRPr lang="ru-RU" dirty="0"/>
          </a:p>
        </p:txBody>
      </p:sp>
      <p:pic>
        <p:nvPicPr>
          <p:cNvPr id="11" name="Graphic 10" descr="Игральная кость">
            <a:extLst>
              <a:ext uri="{FF2B5EF4-FFF2-40B4-BE49-F238E27FC236}">
                <a16:creationId xmlns:a16="http://schemas.microsoft.com/office/drawing/2014/main" id="{BBA418FA-6F47-466E-AE25-660714123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2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12F70-7342-C144-8C5B-1A7DE790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929352"/>
            <a:ext cx="8610600" cy="1293028"/>
          </a:xfrm>
        </p:spPr>
        <p:txBody>
          <a:bodyPr>
            <a:normAutofit/>
          </a:bodyPr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68D90-9428-3E4F-AD95-B152694A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215" y="2272748"/>
            <a:ext cx="6637867" cy="4024125"/>
          </a:xfrm>
        </p:spPr>
        <p:txBody>
          <a:bodyPr>
            <a:normAutofit/>
          </a:bodyPr>
          <a:lstStyle/>
          <a:p>
            <a:r>
              <a:rPr lang="ru-RU" dirty="0"/>
              <a:t>Я постарался разделить интерфейс</a:t>
            </a:r>
            <a:r>
              <a:rPr lang="en-US" dirty="0"/>
              <a:t>,</a:t>
            </a:r>
            <a:r>
              <a:rPr lang="ru-RU" dirty="0"/>
              <a:t> обработку данных</a:t>
            </a:r>
            <a:r>
              <a:rPr lang="en-US" dirty="0"/>
              <a:t>,</a:t>
            </a:r>
            <a:r>
              <a:rPr lang="ru-RU" dirty="0"/>
              <a:t> а также взаимодействие с базой данных</a:t>
            </a:r>
            <a:r>
              <a:rPr lang="en-US" dirty="0"/>
              <a:t>, </a:t>
            </a:r>
            <a:r>
              <a:rPr lang="ru-RU" dirty="0"/>
              <a:t>поэтому у моего приложения есть 3 подкласса</a:t>
            </a:r>
            <a:r>
              <a:rPr lang="en-US" dirty="0"/>
              <a:t>. Interface</a:t>
            </a:r>
            <a:r>
              <a:rPr lang="ru-RU" dirty="0"/>
              <a:t> ответственен за отображение окон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виджетов</a:t>
            </a:r>
            <a:r>
              <a:rPr lang="en-US" dirty="0"/>
              <a:t>,</a:t>
            </a:r>
            <a:r>
              <a:rPr lang="ru-RU" dirty="0"/>
              <a:t> лейблов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., Info </a:t>
            </a:r>
            <a:r>
              <a:rPr lang="ru-RU" dirty="0"/>
              <a:t>отвечает за получение данных из базы и обновление данных в ней</a:t>
            </a:r>
            <a:r>
              <a:rPr lang="en-US" dirty="0"/>
              <a:t>, </a:t>
            </a:r>
            <a:r>
              <a:rPr lang="ru-RU" dirty="0"/>
              <a:t>а </a:t>
            </a:r>
            <a:r>
              <a:rPr lang="en-US" dirty="0"/>
              <a:t>Responder </a:t>
            </a:r>
            <a:r>
              <a:rPr lang="ru-RU" dirty="0"/>
              <a:t>обрабатывает запросы элементов интерфейса</a:t>
            </a:r>
            <a:r>
              <a:rPr lang="en-US" dirty="0"/>
              <a:t>,</a:t>
            </a:r>
            <a:r>
              <a:rPr lang="ru-RU" dirty="0"/>
              <a:t> при необходимости взаимодействует с классом </a:t>
            </a:r>
            <a:r>
              <a:rPr lang="en-US" dirty="0"/>
              <a:t>Info.</a:t>
            </a:r>
            <a:endParaRPr lang="ru-RU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7D6CD1A-4425-44D8-AB7B-59B839AEA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78448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31CC8-A3CE-CD40-9C1B-73D129E5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r>
              <a:rPr lang="ru-RU"/>
              <a:t>СТРУКТУРа</a:t>
            </a:r>
          </a:p>
        </p:txBody>
      </p:sp>
      <p:pic>
        <p:nvPicPr>
          <p:cNvPr id="6" name="Рисунок 5" descr="Проигрыш в игровом автомате">
            <a:extLst>
              <a:ext uri="{FF2B5EF4-FFF2-40B4-BE49-F238E27FC236}">
                <a16:creationId xmlns:a16="http://schemas.microsoft.com/office/drawing/2014/main" id="{BD6E01E1-2CDC-624B-87D4-56E0EF4E6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705" y="1744060"/>
            <a:ext cx="3644962" cy="364496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A04BB86-19A6-3E42-8E3E-E3D20E3B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r>
              <a:rPr lang="ru-RU"/>
              <a:t>Более того</a:t>
            </a:r>
            <a:r>
              <a:rPr lang="en-US"/>
              <a:t>,</a:t>
            </a:r>
            <a:r>
              <a:rPr lang="ru-RU"/>
              <a:t> было бы сложно работать</a:t>
            </a:r>
            <a:r>
              <a:rPr lang="en-US"/>
              <a:t>,</a:t>
            </a:r>
            <a:r>
              <a:rPr lang="ru-RU"/>
              <a:t> если бы один класс вмещал в себе информацию о нескольких окнах или содержал бы все методы</a:t>
            </a:r>
            <a:r>
              <a:rPr lang="en-US"/>
              <a:t>,</a:t>
            </a:r>
            <a:r>
              <a:rPr lang="ru-RU"/>
              <a:t> которые нужны для их обработки</a:t>
            </a:r>
            <a:r>
              <a:rPr lang="en-US"/>
              <a:t>.</a:t>
            </a:r>
            <a:r>
              <a:rPr lang="ru-RU"/>
              <a:t> Поэтому я сделал еще более мелкое дробление</a:t>
            </a:r>
            <a:r>
              <a:rPr lang="en-US"/>
              <a:t>,</a:t>
            </a:r>
            <a:r>
              <a:rPr lang="ru-RU"/>
              <a:t> где один класс отвечает за один смысловой элемент (например</a:t>
            </a:r>
            <a:r>
              <a:rPr lang="en-US"/>
              <a:t>,</a:t>
            </a:r>
            <a:r>
              <a:rPr lang="ru-RU"/>
              <a:t> одно окно или одна сложная группа виджетов)</a:t>
            </a:r>
            <a:r>
              <a:rPr lang="en-US"/>
              <a:t>.</a:t>
            </a: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733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F8E5F-AAE2-9241-8FEF-8B876ECC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r>
              <a:rPr lang="ru-RU" dirty="0"/>
              <a:t>Технологии</a:t>
            </a: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ABD7C14D-736C-49C2-B069-EC702E3E2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30705" y="1744060"/>
            <a:ext cx="3644962" cy="364496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AEB7011-937D-D749-97A3-7BA9CA55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r>
              <a:rPr lang="ru-RU" dirty="0"/>
              <a:t>В проекте есть работа с </a:t>
            </a:r>
            <a:r>
              <a:rPr lang="ru-RU" dirty="0" err="1"/>
              <a:t>бд</a:t>
            </a:r>
            <a:r>
              <a:rPr lang="en-US" dirty="0"/>
              <a:t> (sqlite3),</a:t>
            </a:r>
            <a:r>
              <a:rPr lang="ru-RU" dirty="0"/>
              <a:t> есть работа </a:t>
            </a:r>
            <a:r>
              <a:rPr lang="ru-RU"/>
              <a:t>с библиотеками </a:t>
            </a:r>
            <a:r>
              <a:rPr lang="en-US" dirty="0"/>
              <a:t>PyQt5, random, datetime,</a:t>
            </a:r>
            <a:r>
              <a:rPr lang="ru-RU" dirty="0"/>
              <a:t> реализовано некоторое количество технологий</a:t>
            </a:r>
            <a:r>
              <a:rPr lang="en-US" dirty="0"/>
              <a:t>,</a:t>
            </a:r>
            <a:r>
              <a:rPr lang="ru-RU" dirty="0"/>
              <a:t> которые не были изучены во время уроков</a:t>
            </a:r>
            <a:r>
              <a:rPr lang="en-US" dirty="0"/>
              <a:t> (</a:t>
            </a:r>
            <a:r>
              <a:rPr lang="en-US" dirty="0" err="1"/>
              <a:t>QTimer</a:t>
            </a:r>
            <a:r>
              <a:rPr lang="en-US" dirty="0"/>
              <a:t>,</a:t>
            </a:r>
            <a:r>
              <a:rPr lang="ru-RU" dirty="0"/>
              <a:t> работа с дизайном (шрифты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/>
              <a:t>setStyleSheet</a:t>
            </a:r>
            <a:r>
              <a:rPr lang="en-US" dirty="0"/>
              <a:t>)).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208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890F5-EB90-A54D-9007-C5E60378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390AF4-49DC-0540-A54D-E51F6F1C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проект очень хорошо подходит для доработок</a:t>
            </a:r>
            <a:r>
              <a:rPr lang="en-US" dirty="0"/>
              <a:t>.</a:t>
            </a:r>
            <a:r>
              <a:rPr lang="ru-RU" dirty="0"/>
              <a:t> Можно воплотить бесчисленное множество казино-режимов</a:t>
            </a:r>
            <a:r>
              <a:rPr lang="en-US" dirty="0"/>
              <a:t>,</a:t>
            </a:r>
            <a:r>
              <a:rPr lang="ru-RU" dirty="0"/>
              <a:t> можно переиначить систему</a:t>
            </a:r>
            <a:r>
              <a:rPr lang="en-US" dirty="0"/>
              <a:t>,</a:t>
            </a:r>
            <a:r>
              <a:rPr lang="ru-RU" dirty="0"/>
              <a:t> добавить статусы</a:t>
            </a:r>
            <a:r>
              <a:rPr lang="en-US" dirty="0"/>
              <a:t>/</a:t>
            </a:r>
            <a:r>
              <a:rPr lang="ru-RU" dirty="0"/>
              <a:t>ранги и </a:t>
            </a:r>
            <a:r>
              <a:rPr lang="ru-RU" dirty="0" err="1"/>
              <a:t>др</a:t>
            </a:r>
            <a:r>
              <a:rPr lang="en-US" dirty="0"/>
              <a:t>..</a:t>
            </a:r>
            <a:r>
              <a:rPr lang="ru-RU" dirty="0"/>
              <a:t> Его преимущество в том, что у него нет точных рамок</a:t>
            </a:r>
            <a:r>
              <a:rPr lang="en-US" dirty="0"/>
              <a:t>,</a:t>
            </a:r>
            <a:r>
              <a:rPr lang="ru-RU" dirty="0"/>
              <a:t> ограничен он только фантазией автора</a:t>
            </a:r>
            <a:r>
              <a:rPr lang="en-US" dirty="0"/>
              <a:t>.</a:t>
            </a:r>
            <a:r>
              <a:rPr lang="ru-RU" dirty="0"/>
              <a:t> Более того</a:t>
            </a:r>
            <a:r>
              <a:rPr lang="en-US" dirty="0"/>
              <a:t>,</a:t>
            </a:r>
            <a:r>
              <a:rPr lang="ru-RU" dirty="0"/>
              <a:t> в нем можно менять стиль оформления</a:t>
            </a:r>
            <a:r>
              <a:rPr lang="en-US" dirty="0"/>
              <a:t>/</a:t>
            </a:r>
            <a:r>
              <a:rPr lang="ru-RU" dirty="0"/>
              <a:t>дизайн каких-то отдельных частей под свой вкус</a:t>
            </a:r>
            <a:r>
              <a:rPr lang="en-US" dirty="0"/>
              <a:t>,</a:t>
            </a:r>
            <a:r>
              <a:rPr lang="ru-RU" dirty="0"/>
              <a:t> так как данный проект не является каким-то очень серьезным приложением</a:t>
            </a:r>
            <a:r>
              <a:rPr lang="en-US" dirty="0"/>
              <a:t>,</a:t>
            </a:r>
            <a:r>
              <a:rPr lang="ru-RU" dirty="0"/>
              <a:t> поэтому сделать его можно пестрым</a:t>
            </a:r>
            <a:r>
              <a:rPr lang="en-US" dirty="0"/>
              <a:t>,</a:t>
            </a:r>
            <a:r>
              <a:rPr lang="ru-RU" dirty="0"/>
              <a:t> интересным</a:t>
            </a:r>
            <a:r>
              <a:rPr lang="en-US" dirty="0"/>
              <a:t>.</a:t>
            </a:r>
            <a:r>
              <a:rPr lang="ru-RU" dirty="0"/>
              <a:t> Как мне кажется</a:t>
            </a:r>
            <a:r>
              <a:rPr lang="en-US" dirty="0"/>
              <a:t>,</a:t>
            </a:r>
            <a:r>
              <a:rPr lang="ru-RU" dirty="0"/>
              <a:t> получилось реализовать необычный и более-менее единый по стилистике интерфейс</a:t>
            </a:r>
            <a:r>
              <a:rPr lang="en-US" dirty="0"/>
              <a:t>,</a:t>
            </a:r>
            <a:r>
              <a:rPr lang="ru-RU" dirty="0"/>
              <a:t> а также внутреннюю структуру</a:t>
            </a:r>
            <a:r>
              <a:rPr lang="en-US" dirty="0"/>
              <a:t>,</a:t>
            </a:r>
            <a:r>
              <a:rPr lang="ru-RU" dirty="0"/>
              <a:t> которая позволяет легко дополнять проект</a:t>
            </a:r>
            <a:r>
              <a:rPr lang="en-US" dirty="0"/>
              <a:t>.</a:t>
            </a:r>
            <a:r>
              <a:rPr lang="ru-RU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16489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336</Words>
  <Application>Microsoft Macintosh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След самолета</vt:lpstr>
      <vt:lpstr>ДенИС Феоктистов</vt:lpstr>
      <vt:lpstr>Презентация PowerPoint</vt:lpstr>
      <vt:lpstr>Структура</vt:lpstr>
      <vt:lpstr>СТРУКТУРа</vt:lpstr>
      <vt:lpstr>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ДенИС Феоктистов</dc:title>
  <dc:creator>Oleg Feoktistov (ofeoktis)</dc:creator>
  <cp:lastModifiedBy>Oleg Feoktistov (ofeoktis)</cp:lastModifiedBy>
  <cp:revision>4</cp:revision>
  <dcterms:created xsi:type="dcterms:W3CDTF">2020-11-23T12:29:21Z</dcterms:created>
  <dcterms:modified xsi:type="dcterms:W3CDTF">2020-11-26T15:38:52Z</dcterms:modified>
</cp:coreProperties>
</file>