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70" r:id="rId5"/>
    <p:sldId id="271" r:id="rId6"/>
    <p:sldId id="272" r:id="rId7"/>
    <p:sldId id="273" r:id="rId8"/>
    <p:sldId id="268" r:id="rId9"/>
    <p:sldId id="269" r:id="rId10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74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2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4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0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11.02.2021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11.02.2021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7908" y="1772816"/>
            <a:ext cx="8712968" cy="2667000"/>
          </a:xfrm>
        </p:spPr>
        <p:txBody>
          <a:bodyPr rtlCol="0"/>
          <a:lstStyle/>
          <a:p>
            <a:pPr algn="ctr" rtl="0"/>
            <a:r>
              <a:rPr lang="ru-RU" dirty="0" smtClean="0"/>
              <a:t>Проект</a:t>
            </a:r>
            <a:r>
              <a:rPr lang="ru-RU" dirty="0"/>
              <a:t> </a:t>
            </a:r>
            <a:r>
              <a:rPr lang="en-US" dirty="0" smtClean="0"/>
              <a:t>“Pacman”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2044" y="5445224"/>
            <a:ext cx="9143999" cy="771872"/>
          </a:xfrm>
        </p:spPr>
        <p:txBody>
          <a:bodyPr rtlCol="0">
            <a:normAutofit/>
          </a:bodyPr>
          <a:lstStyle/>
          <a:p>
            <a:pPr algn="r" rtl="0"/>
            <a:r>
              <a:rPr lang="ru-RU" dirty="0" smtClean="0"/>
              <a:t>Феоктистов Денис Олегович</a:t>
            </a:r>
          </a:p>
          <a:p>
            <a:pPr algn="r" rtl="0"/>
            <a:r>
              <a:rPr lang="ru-RU" dirty="0" smtClean="0"/>
              <a:t>Мостовой Даниил Владимирович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750596" y="6330490"/>
            <a:ext cx="43204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ru-RU" sz="2400" dirty="0" smtClean="0"/>
              <a:t>11.02.2021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4000" dirty="0" smtClean="0"/>
              <a:t>Идея проекта</a:t>
            </a:r>
            <a:endParaRPr lang="ru-RU" sz="4000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522414" y="2204864"/>
            <a:ext cx="9144000" cy="3967336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Проект создан по мотивам всем известной игры </a:t>
            </a:r>
            <a:r>
              <a:rPr lang="en-US" dirty="0" smtClean="0"/>
              <a:t>Pacman. </a:t>
            </a:r>
            <a:r>
              <a:rPr lang="ru-RU" dirty="0" smtClean="0"/>
              <a:t>Однако большинство в нем – авторские </a:t>
            </a:r>
            <a:r>
              <a:rPr lang="ru-RU" dirty="0" err="1" smtClean="0"/>
              <a:t>фишечки</a:t>
            </a:r>
            <a:r>
              <a:rPr lang="en-US" dirty="0" smtClean="0"/>
              <a:t>, </a:t>
            </a:r>
            <a:r>
              <a:rPr lang="ru-RU" dirty="0" smtClean="0"/>
              <a:t>да и в целом сама игра не похожа на оригинал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6" y="116632"/>
            <a:ext cx="9143998" cy="1020762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000" dirty="0" smtClean="0"/>
              <a:t>Реализация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2204864"/>
            <a:ext cx="9144000" cy="39673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был создан на библиотеке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но также в реализации некоторый фишек используется модуль </a:t>
            </a:r>
            <a:r>
              <a:rPr lang="en-US" dirty="0" smtClean="0"/>
              <a:t>random. </a:t>
            </a:r>
            <a:r>
              <a:rPr lang="ru-RU" dirty="0" smtClean="0"/>
              <a:t>Всю его структуру можно разбить на 4 основные группы</a:t>
            </a:r>
            <a:r>
              <a:rPr lang="en-US" dirty="0" smtClean="0"/>
              <a:t>:</a:t>
            </a:r>
            <a:r>
              <a:rPr lang="ru-RU" dirty="0" smtClean="0"/>
              <a:t> интерфейс </a:t>
            </a:r>
            <a:r>
              <a:rPr lang="ru-RU" dirty="0" smtClean="0"/>
              <a:t>приложения</a:t>
            </a:r>
            <a:r>
              <a:rPr lang="en-US" dirty="0" smtClean="0"/>
              <a:t>, </a:t>
            </a:r>
            <a:r>
              <a:rPr lang="ru-RU" dirty="0" smtClean="0"/>
              <a:t>обработчики </a:t>
            </a:r>
            <a:r>
              <a:rPr lang="ru-RU" dirty="0" smtClean="0"/>
              <a:t>приложения</a:t>
            </a:r>
            <a:r>
              <a:rPr lang="en-US" dirty="0" smtClean="0"/>
              <a:t>, </a:t>
            </a:r>
            <a:r>
              <a:rPr lang="ru-RU" dirty="0" smtClean="0"/>
              <a:t>собственно</a:t>
            </a:r>
            <a:r>
              <a:rPr lang="en-US" dirty="0" smtClean="0"/>
              <a:t>, </a:t>
            </a:r>
            <a:r>
              <a:rPr lang="ru-RU" dirty="0" smtClean="0"/>
              <a:t>классы самой </a:t>
            </a:r>
            <a:r>
              <a:rPr lang="ru-RU" dirty="0" smtClean="0"/>
              <a:t>игры </a:t>
            </a:r>
            <a:r>
              <a:rPr lang="ru-RU" dirty="0" smtClean="0"/>
              <a:t>и вспомогательные </a:t>
            </a:r>
            <a:r>
              <a:rPr lang="ru-RU" dirty="0" smtClean="0"/>
              <a:t>классы</a:t>
            </a:r>
            <a:r>
              <a:rPr lang="en-US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2" y="1772816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 интерфейс отвечают такие классы как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MainWindow</a:t>
            </a:r>
            <a:r>
              <a:rPr lang="en-US" dirty="0"/>
              <a:t>,  </a:t>
            </a:r>
            <a:r>
              <a:rPr lang="en-US" dirty="0" err="1"/>
              <a:t>GameWindow</a:t>
            </a:r>
            <a:r>
              <a:rPr lang="en-US" dirty="0"/>
              <a:t>, </a:t>
            </a:r>
            <a:r>
              <a:rPr lang="en-US" dirty="0" err="1"/>
              <a:t>MenuWindow</a:t>
            </a:r>
            <a:r>
              <a:rPr lang="en-US" dirty="0"/>
              <a:t>, </a:t>
            </a:r>
            <a:r>
              <a:rPr lang="en-US" dirty="0" err="1" smtClean="0"/>
              <a:t>RulesWindow</a:t>
            </a:r>
            <a:r>
              <a:rPr lang="ru-RU" dirty="0" smtClean="0"/>
              <a:t> и </a:t>
            </a:r>
            <a:r>
              <a:rPr lang="en-US" dirty="0" err="1" smtClean="0"/>
              <a:t>ScoreTableWindow</a:t>
            </a:r>
            <a:r>
              <a:rPr lang="en-US" dirty="0" smtClean="0"/>
              <a:t>.</a:t>
            </a:r>
            <a:r>
              <a:rPr lang="ru-RU" dirty="0" smtClean="0"/>
              <a:t> Эти классы просто </a:t>
            </a:r>
            <a:r>
              <a:rPr lang="ru-RU" dirty="0" err="1" smtClean="0"/>
              <a:t>отрисовывают</a:t>
            </a:r>
            <a:r>
              <a:rPr lang="ru-RU" dirty="0" smtClean="0"/>
              <a:t> окна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ru-RU" dirty="0" smtClean="0"/>
              <a:t>устанавливают на них кнопки</a:t>
            </a:r>
            <a:r>
              <a:rPr lang="en-US" dirty="0" smtClean="0"/>
              <a:t>, </a:t>
            </a:r>
            <a:r>
              <a:rPr lang="ru-RU" dirty="0" smtClean="0"/>
              <a:t>таймеры и другие детали видимые пользователю</a:t>
            </a:r>
            <a:r>
              <a:rPr lang="en-US" dirty="0" smtClean="0"/>
              <a:t> 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90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Обработчики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 обработку отвечают такие классы как</a:t>
            </a:r>
            <a:r>
              <a:rPr lang="en-US" dirty="0" smtClean="0"/>
              <a:t>: </a:t>
            </a:r>
            <a:r>
              <a:rPr lang="en-US" dirty="0" err="1" smtClean="0"/>
              <a:t>DataBaseResponder</a:t>
            </a:r>
            <a:r>
              <a:rPr lang="en-US" dirty="0"/>
              <a:t>, </a:t>
            </a:r>
            <a:r>
              <a:rPr lang="en-US" dirty="0" err="1" smtClean="0"/>
              <a:t>GameResponder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GameWindowResponder</a:t>
            </a:r>
            <a:r>
              <a:rPr lang="en-US" dirty="0" smtClean="0"/>
              <a:t>. </a:t>
            </a:r>
            <a:r>
              <a:rPr lang="ru-RU" dirty="0" smtClean="0"/>
              <a:t>Они отвечают за обработку данных</a:t>
            </a:r>
            <a:r>
              <a:rPr lang="en-US" dirty="0" smtClean="0"/>
              <a:t>, </a:t>
            </a:r>
            <a:r>
              <a:rPr lang="ru-RU" dirty="0" smtClean="0"/>
              <a:t>событий</a:t>
            </a:r>
            <a:r>
              <a:rPr lang="en-US" dirty="0" smtClean="0"/>
              <a:t>. </a:t>
            </a:r>
            <a:r>
              <a:rPr lang="ru-RU" dirty="0" smtClean="0"/>
              <a:t>Например занесений времени в таблицу</a:t>
            </a:r>
            <a:r>
              <a:rPr lang="en-US" dirty="0" smtClean="0"/>
              <a:t>, </a:t>
            </a:r>
            <a:r>
              <a:rPr lang="ru-RU" dirty="0" smtClean="0"/>
              <a:t>установку времени для таймеров и взаимодействие спрайтов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73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Классы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Классы игры включают в себя </a:t>
            </a:r>
            <a:r>
              <a:rPr lang="en-US" dirty="0" smtClean="0"/>
              <a:t>Game, </a:t>
            </a:r>
            <a:r>
              <a:rPr lang="en-US" dirty="0"/>
              <a:t>Pacman, Ghost, Star, </a:t>
            </a:r>
            <a:r>
              <a:rPr lang="en-US" dirty="0" smtClean="0"/>
              <a:t>Maze. </a:t>
            </a:r>
            <a:r>
              <a:rPr lang="ru-RU" dirty="0" smtClean="0"/>
              <a:t>Это непосредственно сами спрайты</a:t>
            </a:r>
            <a:r>
              <a:rPr lang="en-US" dirty="0" smtClean="0"/>
              <a:t>, </a:t>
            </a:r>
            <a:r>
              <a:rPr lang="ru-RU" dirty="0" smtClean="0"/>
              <a:t>их поведение в игре</a:t>
            </a:r>
            <a:r>
              <a:rPr lang="en-US" dirty="0" smtClean="0"/>
              <a:t>, </a:t>
            </a:r>
            <a:r>
              <a:rPr lang="ru-RU" dirty="0" smtClean="0"/>
              <a:t>звуки и </a:t>
            </a:r>
            <a:r>
              <a:rPr lang="ru-RU" dirty="0" err="1" smtClean="0"/>
              <a:t>отрисовка</a:t>
            </a:r>
            <a:r>
              <a:rPr lang="ru-RU" dirty="0" smtClean="0"/>
              <a:t> спрайтов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98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Вспомогательные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Это небольшая группа</a:t>
            </a:r>
            <a:r>
              <a:rPr lang="en-US" dirty="0" smtClean="0"/>
              <a:t>, </a:t>
            </a:r>
            <a:r>
              <a:rPr lang="ru-RU" dirty="0" smtClean="0"/>
              <a:t>помогающая более удобно работать с приложением</a:t>
            </a:r>
            <a:r>
              <a:rPr lang="en-US" dirty="0" smtClean="0"/>
              <a:t>. </a:t>
            </a:r>
            <a:r>
              <a:rPr lang="ru-RU" dirty="0" smtClean="0"/>
              <a:t>Она состоит из таких классов как</a:t>
            </a:r>
            <a:r>
              <a:rPr lang="en-US" dirty="0" smtClean="0"/>
              <a:t>: </a:t>
            </a:r>
            <a:r>
              <a:rPr lang="en-US" dirty="0" err="1" smtClean="0"/>
              <a:t>SpritesClasses</a:t>
            </a:r>
            <a:r>
              <a:rPr lang="en-US" dirty="0"/>
              <a:t>, </a:t>
            </a:r>
            <a:r>
              <a:rPr lang="en-US" dirty="0" err="1" smtClean="0"/>
              <a:t>GeneralSprite</a:t>
            </a:r>
            <a:r>
              <a:rPr lang="en-US" dirty="0"/>
              <a:t>,</a:t>
            </a:r>
            <a:r>
              <a:rPr lang="en-US" dirty="0" smtClean="0"/>
              <a:t> Sounds. </a:t>
            </a:r>
            <a:r>
              <a:rPr lang="ru-RU" dirty="0" smtClean="0"/>
              <a:t>Один из них удобно импортирует звуки</a:t>
            </a:r>
            <a:r>
              <a:rPr lang="en-US" dirty="0" smtClean="0"/>
              <a:t>, </a:t>
            </a:r>
            <a:r>
              <a:rPr lang="ru-RU" dirty="0" smtClean="0"/>
              <a:t>а другие два помогают создавать спрайты легче и в любом </a:t>
            </a:r>
            <a:r>
              <a:rPr lang="ru-RU" dirty="0" err="1" smtClean="0"/>
              <a:t>количесиве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7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Особенности и </a:t>
            </a:r>
            <a:r>
              <a:rPr lang="en-US" dirty="0" smtClean="0"/>
              <a:t>“</a:t>
            </a:r>
            <a:r>
              <a:rPr lang="ru-RU" dirty="0" err="1" smtClean="0"/>
              <a:t>фишечки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526439" y="1916832"/>
            <a:ext cx="9141475" cy="42672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 smtClean="0"/>
              <a:t>В проекте был реализован лабиринт</a:t>
            </a:r>
            <a:r>
              <a:rPr lang="en-US" dirty="0" smtClean="0"/>
              <a:t>, </a:t>
            </a:r>
            <a:r>
              <a:rPr lang="ru-RU" dirty="0" smtClean="0"/>
              <a:t>который генерируется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рандомно</a:t>
            </a:r>
            <a:r>
              <a:rPr lang="en-US" dirty="0" smtClean="0"/>
              <a:t>. </a:t>
            </a:r>
            <a:r>
              <a:rPr lang="ru-RU" dirty="0" smtClean="0"/>
              <a:t>Еще одна интересная </a:t>
            </a:r>
            <a:r>
              <a:rPr lang="ru-RU" dirty="0" err="1" smtClean="0"/>
              <a:t>фишечка</a:t>
            </a:r>
            <a:r>
              <a:rPr lang="ru-RU" dirty="0" smtClean="0"/>
              <a:t> – это  достаточно простой ИИ у приведений</a:t>
            </a:r>
            <a:r>
              <a:rPr lang="en-US" dirty="0" smtClean="0"/>
              <a:t>.</a:t>
            </a:r>
            <a:r>
              <a:rPr lang="ru-RU" dirty="0" smtClean="0"/>
              <a:t> Также одной немаловажной </a:t>
            </a:r>
            <a:r>
              <a:rPr lang="ru-RU" dirty="0" err="1" smtClean="0"/>
              <a:t>фишечкой</a:t>
            </a:r>
            <a:r>
              <a:rPr lang="ru-RU" dirty="0" smtClean="0"/>
              <a:t> можно назвать циклы анимаци</a:t>
            </a:r>
            <a:r>
              <a:rPr lang="ru-RU" dirty="0" smtClean="0"/>
              <a:t>и</a:t>
            </a:r>
            <a:r>
              <a:rPr lang="en-US" dirty="0" smtClean="0"/>
              <a:t>. </a:t>
            </a:r>
            <a:r>
              <a:rPr lang="ru-RU" dirty="0" smtClean="0"/>
              <a:t>Благодаря ей спрайты двигаются понятнее и спрайты останавливают анимацию на нужных </a:t>
            </a:r>
            <a:r>
              <a:rPr lang="ru-RU" dirty="0" err="1" smtClean="0"/>
              <a:t>тнам</a:t>
            </a:r>
            <a:r>
              <a:rPr lang="ru-RU" dirty="0" smtClean="0"/>
              <a:t> кадрах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522414" y="1905000"/>
            <a:ext cx="9143999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Мы считаем</a:t>
            </a:r>
            <a:r>
              <a:rPr lang="en-US" dirty="0" smtClean="0"/>
              <a:t>, </a:t>
            </a:r>
            <a:r>
              <a:rPr lang="ru-RU" dirty="0"/>
              <a:t>ч</a:t>
            </a:r>
            <a:r>
              <a:rPr lang="ru-RU" dirty="0" smtClean="0"/>
              <a:t>то у нас получилось реализовать задумку</a:t>
            </a:r>
            <a:r>
              <a:rPr lang="en-US" dirty="0" smtClean="0"/>
              <a:t>. </a:t>
            </a:r>
            <a:r>
              <a:rPr lang="ru-RU" dirty="0" smtClean="0"/>
              <a:t>Так же хотелось бы отметить</a:t>
            </a:r>
            <a:r>
              <a:rPr lang="en-US" dirty="0" smtClean="0"/>
              <a:t>, </a:t>
            </a:r>
            <a:r>
              <a:rPr lang="ru-RU" dirty="0" smtClean="0"/>
              <a:t>что структура проекта очень гибкая</a:t>
            </a:r>
            <a:r>
              <a:rPr lang="en-US" dirty="0" smtClean="0"/>
              <a:t>, </a:t>
            </a:r>
            <a:r>
              <a:rPr lang="ru-RU" dirty="0" smtClean="0"/>
              <a:t>поэтому можно внедрять еще больше фишек и</a:t>
            </a:r>
            <a:r>
              <a:rPr lang="en-US" dirty="0" smtClean="0"/>
              <a:t>, </a:t>
            </a:r>
            <a:r>
              <a:rPr lang="ru-RU" dirty="0" smtClean="0"/>
              <a:t>при необходимости</a:t>
            </a:r>
            <a:r>
              <a:rPr lang="en-US" dirty="0" smtClean="0"/>
              <a:t>, </a:t>
            </a:r>
            <a:r>
              <a:rPr lang="ru-RU" dirty="0" smtClean="0"/>
              <a:t>легко дорабатывать проект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школьной доской (широкоэкранный формат)</Template>
  <TotalTime>78</TotalTime>
  <Words>325</Words>
  <Application>Microsoft Office PowerPoint</Application>
  <PresentationFormat>Произвольный</PresentationFormat>
  <Paragraphs>25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Школьная доска (16x9)</vt:lpstr>
      <vt:lpstr>Проект “Pacman”</vt:lpstr>
      <vt:lpstr>Идея проекта</vt:lpstr>
      <vt:lpstr>Реализация</vt:lpstr>
      <vt:lpstr>Интерфейс</vt:lpstr>
      <vt:lpstr>Обработчики</vt:lpstr>
      <vt:lpstr>Классы игры</vt:lpstr>
      <vt:lpstr>Вспомогательные</vt:lpstr>
      <vt:lpstr>Особенности и “фишечки”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“Pacman”</dc:title>
  <dc:creator>Даниил Мостовой</dc:creator>
  <cp:lastModifiedBy>Даниил Мостовой</cp:lastModifiedBy>
  <cp:revision>10</cp:revision>
  <dcterms:created xsi:type="dcterms:W3CDTF">2021-02-11T13:43:25Z</dcterms:created>
  <dcterms:modified xsi:type="dcterms:W3CDTF">2021-02-11T20:19:38Z</dcterms:modified>
</cp:coreProperties>
</file>