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f62b92c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f62b92c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f62b92c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f62b92c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f62b92c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f62b92c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f62b92c0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f62b92c0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f62b92c0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f62b92c0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Rza9fCxlBg8mI3lcZES1EUEEfiYTiVqj/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000"/>
              <a:t>CC2_EXTRAPOLATED BODY</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GB"/>
              <a:t>Control a generative medium using the body as a reference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Generative Audio Composition in Ableton Live	</a:t>
            </a:r>
            <a:endParaRPr/>
          </a:p>
        </p:txBody>
      </p:sp>
      <p:sp>
        <p:nvSpPr>
          <p:cNvPr id="61" name="Google Shape;61;p14"/>
          <p:cNvSpPr txBox="1"/>
          <p:nvPr>
            <p:ph idx="1" type="body"/>
          </p:nvPr>
        </p:nvSpPr>
        <p:spPr>
          <a:xfrm>
            <a:off x="311700" y="1152475"/>
            <a:ext cx="84519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GB" sz="1790"/>
              <a:t>Using built in Live’s MIDI FX, I was able to create a probability ensemble that generates audio using a trigger which is a single midi note.</a:t>
            </a:r>
            <a:endParaRPr sz="1790"/>
          </a:p>
          <a:p>
            <a:pPr indent="0" lvl="0" marL="0" rtl="0" algn="l">
              <a:spcBef>
                <a:spcPts val="1200"/>
              </a:spcBef>
              <a:spcAft>
                <a:spcPts val="1200"/>
              </a:spcAft>
              <a:buSzPts val="605"/>
              <a:buNone/>
            </a:pPr>
            <a:r>
              <a:t/>
            </a:r>
            <a:endParaRPr sz="1790"/>
          </a:p>
        </p:txBody>
      </p:sp>
      <p:pic>
        <p:nvPicPr>
          <p:cNvPr id="62" name="Google Shape;62;p14"/>
          <p:cNvPicPr preferRelativeResize="0"/>
          <p:nvPr/>
        </p:nvPicPr>
        <p:blipFill>
          <a:blip r:embed="rId3">
            <a:alphaModFix/>
          </a:blip>
          <a:stretch>
            <a:fillRect/>
          </a:stretch>
        </p:blipFill>
        <p:spPr>
          <a:xfrm>
            <a:off x="327750" y="1946675"/>
            <a:ext cx="8419799" cy="1250150"/>
          </a:xfrm>
          <a:prstGeom prst="rect">
            <a:avLst/>
          </a:prstGeom>
          <a:noFill/>
          <a:ln>
            <a:noFill/>
          </a:ln>
        </p:spPr>
      </p:pic>
      <p:cxnSp>
        <p:nvCxnSpPr>
          <p:cNvPr id="63" name="Google Shape;63;p14"/>
          <p:cNvCxnSpPr/>
          <p:nvPr/>
        </p:nvCxnSpPr>
        <p:spPr>
          <a:xfrm>
            <a:off x="2049550" y="3125375"/>
            <a:ext cx="0" cy="6048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p14"/>
          <p:cNvCxnSpPr/>
          <p:nvPr/>
        </p:nvCxnSpPr>
        <p:spPr>
          <a:xfrm>
            <a:off x="1028675" y="3109650"/>
            <a:ext cx="0" cy="86370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p14"/>
          <p:cNvCxnSpPr/>
          <p:nvPr/>
        </p:nvCxnSpPr>
        <p:spPr>
          <a:xfrm>
            <a:off x="4209025" y="3109650"/>
            <a:ext cx="0" cy="722400"/>
          </a:xfrm>
          <a:prstGeom prst="straightConnector1">
            <a:avLst/>
          </a:prstGeom>
          <a:noFill/>
          <a:ln cap="flat" cmpd="sng" w="9525">
            <a:solidFill>
              <a:schemeClr val="dk2"/>
            </a:solidFill>
            <a:prstDash val="solid"/>
            <a:round/>
            <a:headEnd len="med" w="med" type="none"/>
            <a:tailEnd len="med" w="med" type="triangle"/>
          </a:ln>
        </p:spPr>
      </p:cxnSp>
      <p:cxnSp>
        <p:nvCxnSpPr>
          <p:cNvPr id="66" name="Google Shape;66;p14"/>
          <p:cNvCxnSpPr/>
          <p:nvPr/>
        </p:nvCxnSpPr>
        <p:spPr>
          <a:xfrm>
            <a:off x="5324100" y="3125375"/>
            <a:ext cx="0" cy="57330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4"/>
          <p:cNvCxnSpPr/>
          <p:nvPr/>
        </p:nvCxnSpPr>
        <p:spPr>
          <a:xfrm>
            <a:off x="6085825" y="3125375"/>
            <a:ext cx="0" cy="9423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txBox="1"/>
          <p:nvPr/>
        </p:nvSpPr>
        <p:spPr>
          <a:xfrm>
            <a:off x="1554825" y="3730175"/>
            <a:ext cx="90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Transforms the written MIDI note into others</a:t>
            </a:r>
            <a:endParaRPr sz="1000"/>
          </a:p>
        </p:txBody>
      </p:sp>
      <p:sp>
        <p:nvSpPr>
          <p:cNvPr id="69" name="Google Shape;69;p14"/>
          <p:cNvSpPr txBox="1"/>
          <p:nvPr/>
        </p:nvSpPr>
        <p:spPr>
          <a:xfrm>
            <a:off x="420225" y="3973350"/>
            <a:ext cx="113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Increases the probability and generated content</a:t>
            </a:r>
            <a:endParaRPr sz="1000"/>
          </a:p>
        </p:txBody>
      </p:sp>
      <p:sp>
        <p:nvSpPr>
          <p:cNvPr id="70" name="Google Shape;70;p14"/>
          <p:cNvSpPr txBox="1"/>
          <p:nvPr/>
        </p:nvSpPr>
        <p:spPr>
          <a:xfrm>
            <a:off x="3757525" y="3832050"/>
            <a:ext cx="903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Makes sure all notes harmonically fit in the composition</a:t>
            </a:r>
            <a:endParaRPr sz="1000"/>
          </a:p>
        </p:txBody>
      </p:sp>
      <p:sp>
        <p:nvSpPr>
          <p:cNvPr id="71" name="Google Shape;71;p14"/>
          <p:cNvSpPr txBox="1"/>
          <p:nvPr/>
        </p:nvSpPr>
        <p:spPr>
          <a:xfrm>
            <a:off x="4921675" y="3730175"/>
            <a:ext cx="4116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Velocity Object is used in GATE function to act as a MIDI note filter. The first one passes thru all the notes and the second Velocity object filters them. This link can be nested further and transformed into chains covering different spectrum areas or as desired.</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Soundsource</a:t>
            </a:r>
            <a:endParaRPr/>
          </a:p>
        </p:txBody>
      </p:sp>
      <p:pic>
        <p:nvPicPr>
          <p:cNvPr id="77" name="Google Shape;77;p15"/>
          <p:cNvPicPr preferRelativeResize="0"/>
          <p:nvPr/>
        </p:nvPicPr>
        <p:blipFill>
          <a:blip r:embed="rId3">
            <a:alphaModFix/>
          </a:blip>
          <a:stretch>
            <a:fillRect/>
          </a:stretch>
        </p:blipFill>
        <p:spPr>
          <a:xfrm>
            <a:off x="123900" y="3148534"/>
            <a:ext cx="9144003" cy="1634133"/>
          </a:xfrm>
          <a:prstGeom prst="rect">
            <a:avLst/>
          </a:prstGeom>
          <a:noFill/>
          <a:ln>
            <a:noFill/>
          </a:ln>
        </p:spPr>
      </p:pic>
      <p:cxnSp>
        <p:nvCxnSpPr>
          <p:cNvPr id="78" name="Google Shape;78;p15"/>
          <p:cNvCxnSpPr/>
          <p:nvPr/>
        </p:nvCxnSpPr>
        <p:spPr>
          <a:xfrm flipH="1" rot="10800000">
            <a:off x="4695900" y="1617750"/>
            <a:ext cx="23700" cy="15351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5"/>
          <p:cNvSpPr txBox="1"/>
          <p:nvPr/>
        </p:nvSpPr>
        <p:spPr>
          <a:xfrm>
            <a:off x="3266725" y="965875"/>
            <a:ext cx="332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Here, velocity is used in the traditional way, increasing or decreasing the note amplitude</a:t>
            </a:r>
            <a:endParaRPr/>
          </a:p>
        </p:txBody>
      </p:sp>
      <p:cxnSp>
        <p:nvCxnSpPr>
          <p:cNvPr id="80" name="Google Shape;80;p15"/>
          <p:cNvCxnSpPr/>
          <p:nvPr/>
        </p:nvCxnSpPr>
        <p:spPr>
          <a:xfrm rot="10800000">
            <a:off x="5245625" y="1664725"/>
            <a:ext cx="1570500" cy="146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Body Interaction</a:t>
            </a:r>
            <a:endParaRPr/>
          </a:p>
        </p:txBody>
      </p:sp>
      <p:sp>
        <p:nvSpPr>
          <p:cNvPr id="86" name="Google Shape;86;p16"/>
          <p:cNvSpPr txBox="1"/>
          <p:nvPr>
            <p:ph idx="1" type="body"/>
          </p:nvPr>
        </p:nvSpPr>
        <p:spPr>
          <a:xfrm>
            <a:off x="311700" y="1152475"/>
            <a:ext cx="335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for the interaction, I use MAX MSP to reference the skeleton key points with POSENET, specifically the nose, right wrist, left wrist and the right hip. The musical reaction can be seen in the performance video in the next slide.</a:t>
            </a:r>
            <a:endParaRPr/>
          </a:p>
        </p:txBody>
      </p:sp>
      <p:pic>
        <p:nvPicPr>
          <p:cNvPr id="87" name="Google Shape;87;p16"/>
          <p:cNvPicPr preferRelativeResize="0"/>
          <p:nvPr/>
        </p:nvPicPr>
        <p:blipFill>
          <a:blip r:embed="rId3">
            <a:alphaModFix/>
          </a:blip>
          <a:stretch>
            <a:fillRect/>
          </a:stretch>
        </p:blipFill>
        <p:spPr>
          <a:xfrm>
            <a:off x="3942050" y="1211825"/>
            <a:ext cx="5002148" cy="302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Skeleton - Composition Interactivity</a:t>
            </a:r>
            <a:endParaRPr/>
          </a:p>
        </p:txBody>
      </p:sp>
      <p:sp>
        <p:nvSpPr>
          <p:cNvPr id="93" name="Google Shape;93;p1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Here in the Live’s session view you can see the one note midi clips being played. The nose </a:t>
            </a:r>
            <a:r>
              <a:rPr lang="en-GB"/>
              <a:t>controlled the ambient, the left hand played the piano, the right hand played the plucks and my right hip played the drums. All in all, this created a generative ensemble.</a:t>
            </a:r>
            <a:endParaRPr/>
          </a:p>
        </p:txBody>
      </p:sp>
      <p:pic>
        <p:nvPicPr>
          <p:cNvPr id="94" name="Google Shape;94;p17"/>
          <p:cNvPicPr preferRelativeResize="0"/>
          <p:nvPr/>
        </p:nvPicPr>
        <p:blipFill>
          <a:blip r:embed="rId3">
            <a:alphaModFix/>
          </a:blip>
          <a:stretch>
            <a:fillRect/>
          </a:stretch>
        </p:blipFill>
        <p:spPr>
          <a:xfrm>
            <a:off x="311700" y="1152475"/>
            <a:ext cx="423988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Performance</a:t>
            </a:r>
            <a:endParaRPr/>
          </a:p>
        </p:txBody>
      </p:sp>
      <p:pic>
        <p:nvPicPr>
          <p:cNvPr id="100" name="Google Shape;100;p18" title="CC2.mp4">
            <a:hlinkClick r:id="rId3"/>
          </p:cNvPr>
          <p:cNvPicPr preferRelativeResize="0"/>
          <p:nvPr/>
        </p:nvPicPr>
        <p:blipFill>
          <a:blip r:embed="rId4">
            <a:alphaModFix/>
          </a:blip>
          <a:stretch>
            <a:fillRect/>
          </a:stretch>
        </p:blipFill>
        <p:spPr>
          <a:xfrm>
            <a:off x="311700" y="1017725"/>
            <a:ext cx="6792845"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