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D5DB-65EF-4D7D-849A-1B625410A7F7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705A-36C4-4CC8-A65E-40313E8C0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26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D5DB-65EF-4D7D-849A-1B625410A7F7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705A-36C4-4CC8-A65E-40313E8C0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52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D5DB-65EF-4D7D-849A-1B625410A7F7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705A-36C4-4CC8-A65E-40313E8C0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35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D5DB-65EF-4D7D-849A-1B625410A7F7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705A-36C4-4CC8-A65E-40313E8C0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76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D5DB-65EF-4D7D-849A-1B625410A7F7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705A-36C4-4CC8-A65E-40313E8C0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15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D5DB-65EF-4D7D-849A-1B625410A7F7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705A-36C4-4CC8-A65E-40313E8C0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0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D5DB-65EF-4D7D-849A-1B625410A7F7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705A-36C4-4CC8-A65E-40313E8C0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62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D5DB-65EF-4D7D-849A-1B625410A7F7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705A-36C4-4CC8-A65E-40313E8C0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70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D5DB-65EF-4D7D-849A-1B625410A7F7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705A-36C4-4CC8-A65E-40313E8C0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83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D5DB-65EF-4D7D-849A-1B625410A7F7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705A-36C4-4CC8-A65E-40313E8C0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01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D5DB-65EF-4D7D-849A-1B625410A7F7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705A-36C4-4CC8-A65E-40313E8C0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36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7D5DB-65EF-4D7D-849A-1B625410A7F7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A705A-36C4-4CC8-A65E-40313E8C0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37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AutoShape 1029"/>
          <p:cNvSpPr>
            <a:spLocks noChangeArrowheads="1"/>
          </p:cNvSpPr>
          <p:nvPr/>
        </p:nvSpPr>
        <p:spPr bwMode="auto">
          <a:xfrm>
            <a:off x="2616200" y="2222500"/>
            <a:ext cx="381000" cy="457200"/>
          </a:xfrm>
          <a:prstGeom prst="triangle">
            <a:avLst>
              <a:gd name="adj" fmla="val 500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462" name="Rectangle 1030"/>
          <p:cNvSpPr>
            <a:spLocks noChangeArrowheads="1"/>
          </p:cNvSpPr>
          <p:nvPr/>
        </p:nvSpPr>
        <p:spPr bwMode="auto">
          <a:xfrm>
            <a:off x="2044700" y="1739900"/>
            <a:ext cx="17526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465" name="Line 1033"/>
          <p:cNvSpPr>
            <a:spLocks noChangeShapeType="1"/>
          </p:cNvSpPr>
          <p:nvPr/>
        </p:nvSpPr>
        <p:spPr bwMode="auto">
          <a:xfrm>
            <a:off x="2850012" y="3030020"/>
            <a:ext cx="6350" cy="2372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9466" name="Rectangle 1034"/>
          <p:cNvSpPr>
            <a:spLocks noChangeArrowheads="1"/>
          </p:cNvSpPr>
          <p:nvPr/>
        </p:nvSpPr>
        <p:spPr bwMode="auto">
          <a:xfrm>
            <a:off x="2235379" y="3887728"/>
            <a:ext cx="1523641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467" name="Rectangle 1035"/>
          <p:cNvSpPr>
            <a:spLocks noChangeArrowheads="1"/>
          </p:cNvSpPr>
          <p:nvPr/>
        </p:nvSpPr>
        <p:spPr bwMode="auto">
          <a:xfrm>
            <a:off x="2051050" y="1752600"/>
            <a:ext cx="1746250" cy="4445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dirty="0" smtClean="0">
                <a:latin typeface="Times New Roman" pitchFamily="18" charset="0"/>
              </a:rPr>
              <a:t>DAO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9473" name="Rectangle 1041"/>
          <p:cNvSpPr>
            <a:spLocks noChangeArrowheads="1"/>
          </p:cNvSpPr>
          <p:nvPr/>
        </p:nvSpPr>
        <p:spPr bwMode="auto">
          <a:xfrm>
            <a:off x="1484312" y="511175"/>
            <a:ext cx="62245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</a:rPr>
              <a:t>		How do I handle database</a:t>
            </a:r>
            <a:endParaRPr lang="en-US" sz="3200" b="1" dirty="0">
              <a:latin typeface="Times New Roman" pitchFamily="18" charset="0"/>
            </a:endParaRPr>
          </a:p>
        </p:txBody>
      </p:sp>
      <p:sp>
        <p:nvSpPr>
          <p:cNvPr id="19486" name="AutoShape 1054"/>
          <p:cNvSpPr>
            <a:spLocks noChangeArrowheads="1"/>
          </p:cNvSpPr>
          <p:nvPr/>
        </p:nvSpPr>
        <p:spPr bwMode="auto">
          <a:xfrm>
            <a:off x="6781800" y="2171700"/>
            <a:ext cx="228600" cy="304800"/>
          </a:xfrm>
          <a:prstGeom prst="triangle">
            <a:avLst>
              <a:gd name="adj" fmla="val 500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487" name="Rectangle 1055"/>
          <p:cNvSpPr>
            <a:spLocks noChangeArrowheads="1"/>
          </p:cNvSpPr>
          <p:nvPr/>
        </p:nvSpPr>
        <p:spPr bwMode="auto">
          <a:xfrm>
            <a:off x="107504" y="2466975"/>
            <a:ext cx="1536700" cy="381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488" name="Line 1056"/>
          <p:cNvSpPr>
            <a:spLocks noChangeShapeType="1"/>
          </p:cNvSpPr>
          <p:nvPr/>
        </p:nvSpPr>
        <p:spPr bwMode="auto">
          <a:xfrm>
            <a:off x="6896100" y="25019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9489" name="Line 1057"/>
          <p:cNvSpPr>
            <a:spLocks noChangeShapeType="1"/>
          </p:cNvSpPr>
          <p:nvPr/>
        </p:nvSpPr>
        <p:spPr bwMode="auto">
          <a:xfrm>
            <a:off x="5791200" y="2819400"/>
            <a:ext cx="2057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9491" name="Rectangle 1059"/>
          <p:cNvSpPr>
            <a:spLocks noChangeArrowheads="1"/>
          </p:cNvSpPr>
          <p:nvPr/>
        </p:nvSpPr>
        <p:spPr bwMode="auto">
          <a:xfrm>
            <a:off x="5130800" y="3302000"/>
            <a:ext cx="1447800" cy="508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dirty="0" err="1" smtClean="0">
                <a:latin typeface="Times New Roman" pitchFamily="18" charset="0"/>
              </a:rPr>
              <a:t>UserCache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19492" name="Rectangle 1060"/>
          <p:cNvSpPr>
            <a:spLocks noChangeArrowheads="1"/>
          </p:cNvSpPr>
          <p:nvPr/>
        </p:nvSpPr>
        <p:spPr bwMode="auto">
          <a:xfrm>
            <a:off x="7162800" y="3314700"/>
            <a:ext cx="1524000" cy="4953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dirty="0" smtClean="0">
                <a:latin typeface="Times New Roman" pitchFamily="18" charset="0"/>
              </a:rPr>
              <a:t>Other Caches….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19494" name="Text Box 1062"/>
          <p:cNvSpPr txBox="1">
            <a:spLocks noChangeArrowheads="1"/>
          </p:cNvSpPr>
          <p:nvPr/>
        </p:nvSpPr>
        <p:spPr bwMode="auto">
          <a:xfrm>
            <a:off x="107504" y="2402517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 err="1" smtClean="0">
                <a:latin typeface="Times New Roman" pitchFamily="18" charset="0"/>
              </a:rPr>
              <a:t>JdbcTemplate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9509" name="Line 1077"/>
          <p:cNvSpPr>
            <a:spLocks noChangeShapeType="1"/>
          </p:cNvSpPr>
          <p:nvPr/>
        </p:nvSpPr>
        <p:spPr bwMode="auto">
          <a:xfrm>
            <a:off x="5791200" y="2819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9510" name="Line 1078"/>
          <p:cNvSpPr>
            <a:spLocks noChangeShapeType="1"/>
          </p:cNvSpPr>
          <p:nvPr/>
        </p:nvSpPr>
        <p:spPr bwMode="auto">
          <a:xfrm>
            <a:off x="7848600" y="2819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9514" name="Line 1082"/>
          <p:cNvSpPr>
            <a:spLocks noChangeShapeType="1"/>
          </p:cNvSpPr>
          <p:nvPr/>
        </p:nvSpPr>
        <p:spPr bwMode="auto">
          <a:xfrm flipH="1" flipV="1">
            <a:off x="2819400" y="2667000"/>
            <a:ext cx="12700" cy="209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9517" name="Rectangle 1085"/>
          <p:cNvSpPr>
            <a:spLocks noChangeArrowheads="1"/>
          </p:cNvSpPr>
          <p:nvPr/>
        </p:nvSpPr>
        <p:spPr bwMode="auto">
          <a:xfrm>
            <a:off x="6194725" y="1760508"/>
            <a:ext cx="1536700" cy="381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520" name="Rectangle 1088"/>
          <p:cNvSpPr>
            <a:spLocks noChangeArrowheads="1"/>
          </p:cNvSpPr>
          <p:nvPr/>
        </p:nvSpPr>
        <p:spPr bwMode="auto">
          <a:xfrm>
            <a:off x="6194724" y="1764102"/>
            <a:ext cx="1514176" cy="37740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dirty="0" smtClean="0">
                <a:latin typeface="Times New Roman" pitchFamily="18" charset="0"/>
              </a:rPr>
              <a:t>Cache</a:t>
            </a:r>
          </a:p>
        </p:txBody>
      </p:sp>
      <p:sp>
        <p:nvSpPr>
          <p:cNvPr id="19521" name="Rectangle 1089"/>
          <p:cNvSpPr>
            <a:spLocks noChangeArrowheads="1"/>
          </p:cNvSpPr>
          <p:nvPr/>
        </p:nvSpPr>
        <p:spPr bwMode="auto">
          <a:xfrm>
            <a:off x="6194726" y="1764103"/>
            <a:ext cx="1536700" cy="37740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1600" dirty="0">
              <a:latin typeface="Times New Roman" pitchFamily="18" charset="0"/>
            </a:endParaRPr>
          </a:p>
        </p:txBody>
      </p:sp>
      <p:sp>
        <p:nvSpPr>
          <p:cNvPr id="19522" name="Text Box 1090"/>
          <p:cNvSpPr txBox="1">
            <a:spLocks noChangeArrowheads="1"/>
          </p:cNvSpPr>
          <p:nvPr/>
        </p:nvSpPr>
        <p:spPr bwMode="auto">
          <a:xfrm>
            <a:off x="2400300" y="4032220"/>
            <a:ext cx="15684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 err="1" smtClean="0">
                <a:latin typeface="Times New Roman" pitchFamily="18" charset="0"/>
              </a:rPr>
              <a:t>DAOImpl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9523" name="Text Box 1091"/>
          <p:cNvSpPr txBox="1">
            <a:spLocks noChangeArrowheads="1"/>
          </p:cNvSpPr>
          <p:nvPr/>
        </p:nvSpPr>
        <p:spPr bwMode="auto">
          <a:xfrm>
            <a:off x="4889500" y="433070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</a:rPr>
              <a:t>  </a:t>
            </a:r>
          </a:p>
        </p:txBody>
      </p:sp>
      <p:sp>
        <p:nvSpPr>
          <p:cNvPr id="19526" name="Line 1094"/>
          <p:cNvSpPr>
            <a:spLocks noChangeShapeType="1"/>
          </p:cNvSpPr>
          <p:nvPr/>
        </p:nvSpPr>
        <p:spPr bwMode="auto">
          <a:xfrm flipH="1" flipV="1">
            <a:off x="1226180" y="2876550"/>
            <a:ext cx="954427" cy="10604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9528" name="Line 1096"/>
          <p:cNvSpPr>
            <a:spLocks noChangeShapeType="1"/>
          </p:cNvSpPr>
          <p:nvPr/>
        </p:nvSpPr>
        <p:spPr bwMode="auto">
          <a:xfrm>
            <a:off x="1226182" y="2886165"/>
            <a:ext cx="278681" cy="12825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9529" name="Line 1097"/>
          <p:cNvSpPr>
            <a:spLocks noChangeShapeType="1"/>
          </p:cNvSpPr>
          <p:nvPr/>
        </p:nvSpPr>
        <p:spPr bwMode="auto">
          <a:xfrm flipH="1">
            <a:off x="1226180" y="2862022"/>
            <a:ext cx="10840" cy="2866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37" name="Line 1033"/>
          <p:cNvSpPr>
            <a:spLocks noChangeShapeType="1"/>
          </p:cNvSpPr>
          <p:nvPr/>
        </p:nvSpPr>
        <p:spPr bwMode="auto">
          <a:xfrm>
            <a:off x="2846837" y="3417498"/>
            <a:ext cx="6350" cy="29953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38" name="Line 1094"/>
          <p:cNvSpPr>
            <a:spLocks noChangeShapeType="1"/>
          </p:cNvSpPr>
          <p:nvPr/>
        </p:nvSpPr>
        <p:spPr bwMode="auto">
          <a:xfrm flipH="1">
            <a:off x="3759018" y="1974849"/>
            <a:ext cx="2435705" cy="205736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39" name="Line 1096"/>
          <p:cNvSpPr>
            <a:spLocks noChangeShapeType="1"/>
          </p:cNvSpPr>
          <p:nvPr/>
        </p:nvSpPr>
        <p:spPr bwMode="auto">
          <a:xfrm flipV="1">
            <a:off x="3779720" y="3936998"/>
            <a:ext cx="360232" cy="9522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40" name="Line 1096"/>
          <p:cNvSpPr>
            <a:spLocks noChangeShapeType="1"/>
          </p:cNvSpPr>
          <p:nvPr/>
        </p:nvSpPr>
        <p:spPr bwMode="auto">
          <a:xfrm flipV="1">
            <a:off x="3779720" y="3717032"/>
            <a:ext cx="111573" cy="31518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41" name="Rectangle 1041"/>
          <p:cNvSpPr>
            <a:spLocks noChangeArrowheads="1"/>
          </p:cNvSpPr>
          <p:nvPr/>
        </p:nvSpPr>
        <p:spPr bwMode="auto">
          <a:xfrm>
            <a:off x="1115616" y="5455805"/>
            <a:ext cx="62245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</a:rPr>
              <a:t>	Every </a:t>
            </a:r>
            <a:r>
              <a:rPr lang="en-US" sz="2400" dirty="0" err="1" smtClean="0">
                <a:latin typeface="Times New Roman" pitchFamily="18" charset="0"/>
              </a:rPr>
              <a:t>SubCache</a:t>
            </a:r>
            <a:r>
              <a:rPr lang="en-US" sz="2400" dirty="0" smtClean="0">
                <a:latin typeface="Times New Roman" pitchFamily="18" charset="0"/>
              </a:rPr>
              <a:t> is </a:t>
            </a:r>
            <a:r>
              <a:rPr lang="en-US" sz="2400" dirty="0" err="1" smtClean="0">
                <a:latin typeface="Times New Roman" pitchFamily="18" charset="0"/>
              </a:rPr>
              <a:t>singletone</a:t>
            </a:r>
            <a:r>
              <a:rPr lang="en-US" sz="2400" dirty="0" smtClean="0">
                <a:latin typeface="Times New Roman" pitchFamily="18" charset="0"/>
              </a:rPr>
              <a:t>.</a:t>
            </a:r>
            <a:endParaRPr lang="en-US" sz="3200" b="1" dirty="0">
              <a:latin typeface="Times New Roman" pitchFamily="18" charset="0"/>
            </a:endParaRPr>
          </a:p>
        </p:txBody>
      </p:sp>
      <p:sp>
        <p:nvSpPr>
          <p:cNvPr id="42" name="Rectangle 1041"/>
          <p:cNvSpPr>
            <a:spLocks noChangeArrowheads="1"/>
          </p:cNvSpPr>
          <p:nvPr/>
        </p:nvSpPr>
        <p:spPr bwMode="auto">
          <a:xfrm>
            <a:off x="1115616" y="5998266"/>
            <a:ext cx="62245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</a:rPr>
              <a:t>	Cache use factory method to pass map.</a:t>
            </a:r>
            <a:endParaRPr lang="en-US" sz="32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00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Rectangle 1041"/>
          <p:cNvSpPr>
            <a:spLocks noChangeArrowheads="1"/>
          </p:cNvSpPr>
          <p:nvPr/>
        </p:nvSpPr>
        <p:spPr bwMode="auto">
          <a:xfrm>
            <a:off x="1392015" y="5445224"/>
            <a:ext cx="62245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</a:rPr>
              <a:t>             	Template Pattern</a:t>
            </a:r>
            <a:endParaRPr lang="en-US" sz="3200" b="1" dirty="0">
              <a:latin typeface="Times New Roman" pitchFamily="18" charset="0"/>
            </a:endParaRPr>
          </a:p>
        </p:txBody>
      </p:sp>
      <p:sp>
        <p:nvSpPr>
          <p:cNvPr id="19486" name="AutoShape 1054"/>
          <p:cNvSpPr>
            <a:spLocks noChangeArrowheads="1"/>
          </p:cNvSpPr>
          <p:nvPr/>
        </p:nvSpPr>
        <p:spPr bwMode="auto">
          <a:xfrm>
            <a:off x="4323034" y="1979402"/>
            <a:ext cx="228600" cy="304800"/>
          </a:xfrm>
          <a:prstGeom prst="triangle">
            <a:avLst>
              <a:gd name="adj" fmla="val 500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488" name="Line 1056"/>
          <p:cNvSpPr>
            <a:spLocks noChangeShapeType="1"/>
          </p:cNvSpPr>
          <p:nvPr/>
        </p:nvSpPr>
        <p:spPr bwMode="auto">
          <a:xfrm>
            <a:off x="4437334" y="2309602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9489" name="Line 1057"/>
          <p:cNvSpPr>
            <a:spLocks noChangeShapeType="1"/>
          </p:cNvSpPr>
          <p:nvPr/>
        </p:nvSpPr>
        <p:spPr bwMode="auto">
          <a:xfrm>
            <a:off x="3332434" y="2627102"/>
            <a:ext cx="23145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9491" name="Rectangle 1059"/>
          <p:cNvSpPr>
            <a:spLocks noChangeArrowheads="1"/>
          </p:cNvSpPr>
          <p:nvPr/>
        </p:nvSpPr>
        <p:spPr bwMode="auto">
          <a:xfrm>
            <a:off x="2672034" y="3109702"/>
            <a:ext cx="1447800" cy="508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dirty="0" err="1" smtClean="0">
                <a:latin typeface="Times New Roman" pitchFamily="18" charset="0"/>
              </a:rPr>
              <a:t>TemplateServlet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19492" name="Rectangle 1060"/>
          <p:cNvSpPr>
            <a:spLocks noChangeArrowheads="1"/>
          </p:cNvSpPr>
          <p:nvPr/>
        </p:nvSpPr>
        <p:spPr bwMode="auto">
          <a:xfrm>
            <a:off x="4704034" y="3122402"/>
            <a:ext cx="1524000" cy="4953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dirty="0" err="1" smtClean="0">
                <a:latin typeface="Times New Roman" pitchFamily="18" charset="0"/>
              </a:rPr>
              <a:t>TemplateFilter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19509" name="Line 1077"/>
          <p:cNvSpPr>
            <a:spLocks noChangeShapeType="1"/>
          </p:cNvSpPr>
          <p:nvPr/>
        </p:nvSpPr>
        <p:spPr bwMode="auto">
          <a:xfrm>
            <a:off x="3332434" y="2627102"/>
            <a:ext cx="0" cy="15382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9510" name="Line 1078"/>
          <p:cNvSpPr>
            <a:spLocks noChangeShapeType="1"/>
          </p:cNvSpPr>
          <p:nvPr/>
        </p:nvSpPr>
        <p:spPr bwMode="auto">
          <a:xfrm>
            <a:off x="5389834" y="2627102"/>
            <a:ext cx="0" cy="15382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9517" name="Rectangle 1085"/>
          <p:cNvSpPr>
            <a:spLocks noChangeArrowheads="1"/>
          </p:cNvSpPr>
          <p:nvPr/>
        </p:nvSpPr>
        <p:spPr bwMode="auto">
          <a:xfrm>
            <a:off x="3735959" y="1568210"/>
            <a:ext cx="1536700" cy="381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520" name="Rectangle 1088"/>
          <p:cNvSpPr>
            <a:spLocks noChangeArrowheads="1"/>
          </p:cNvSpPr>
          <p:nvPr/>
        </p:nvSpPr>
        <p:spPr bwMode="auto">
          <a:xfrm>
            <a:off x="3735958" y="1571804"/>
            <a:ext cx="1536702" cy="37740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dirty="0" err="1" smtClean="0">
                <a:latin typeface="Times New Roman" pitchFamily="18" charset="0"/>
              </a:rPr>
              <a:t>BaseTemplate</a:t>
            </a:r>
            <a:endParaRPr lang="en-US" sz="1600" dirty="0" smtClean="0">
              <a:latin typeface="Times New Roman" pitchFamily="18" charset="0"/>
            </a:endParaRPr>
          </a:p>
        </p:txBody>
      </p:sp>
      <p:sp>
        <p:nvSpPr>
          <p:cNvPr id="19521" name="Rectangle 1089"/>
          <p:cNvSpPr>
            <a:spLocks noChangeArrowheads="1"/>
          </p:cNvSpPr>
          <p:nvPr/>
        </p:nvSpPr>
        <p:spPr bwMode="auto">
          <a:xfrm>
            <a:off x="3735960" y="1571805"/>
            <a:ext cx="1536700" cy="37740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1600" dirty="0">
              <a:latin typeface="Times New Roman" pitchFamily="18" charset="0"/>
            </a:endParaRPr>
          </a:p>
        </p:txBody>
      </p:sp>
      <p:sp>
        <p:nvSpPr>
          <p:cNvPr id="19523" name="Text Box 1091"/>
          <p:cNvSpPr txBox="1">
            <a:spLocks noChangeArrowheads="1"/>
          </p:cNvSpPr>
          <p:nvPr/>
        </p:nvSpPr>
        <p:spPr bwMode="auto">
          <a:xfrm>
            <a:off x="4889500" y="433070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</a:rPr>
              <a:t>  </a:t>
            </a:r>
          </a:p>
        </p:txBody>
      </p:sp>
      <p:sp>
        <p:nvSpPr>
          <p:cNvPr id="30" name="Line 1057"/>
          <p:cNvSpPr>
            <a:spLocks noChangeShapeType="1"/>
          </p:cNvSpPr>
          <p:nvPr/>
        </p:nvSpPr>
        <p:spPr bwMode="auto">
          <a:xfrm>
            <a:off x="3632205" y="2627102"/>
            <a:ext cx="23145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31" name="Line 1057"/>
          <p:cNvSpPr>
            <a:spLocks noChangeShapeType="1"/>
          </p:cNvSpPr>
          <p:nvPr/>
        </p:nvSpPr>
        <p:spPr bwMode="auto">
          <a:xfrm>
            <a:off x="4027939" y="2627102"/>
            <a:ext cx="23145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32" name="Line 1057"/>
          <p:cNvSpPr>
            <a:spLocks noChangeShapeType="1"/>
          </p:cNvSpPr>
          <p:nvPr/>
        </p:nvSpPr>
        <p:spPr bwMode="auto">
          <a:xfrm>
            <a:off x="4437334" y="2627102"/>
            <a:ext cx="23145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33" name="Line 1057"/>
          <p:cNvSpPr>
            <a:spLocks noChangeShapeType="1"/>
          </p:cNvSpPr>
          <p:nvPr/>
        </p:nvSpPr>
        <p:spPr bwMode="auto">
          <a:xfrm>
            <a:off x="4773773" y="2627102"/>
            <a:ext cx="23145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34" name="Line 1057"/>
          <p:cNvSpPr>
            <a:spLocks noChangeShapeType="1"/>
          </p:cNvSpPr>
          <p:nvPr/>
        </p:nvSpPr>
        <p:spPr bwMode="auto">
          <a:xfrm>
            <a:off x="5134407" y="2627102"/>
            <a:ext cx="23145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35" name="Line 1077"/>
          <p:cNvSpPr>
            <a:spLocks noChangeShapeType="1"/>
          </p:cNvSpPr>
          <p:nvPr/>
        </p:nvSpPr>
        <p:spPr bwMode="auto">
          <a:xfrm>
            <a:off x="3332434" y="2893802"/>
            <a:ext cx="0" cy="15382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36" name="Line 1077"/>
          <p:cNvSpPr>
            <a:spLocks noChangeShapeType="1"/>
          </p:cNvSpPr>
          <p:nvPr/>
        </p:nvSpPr>
        <p:spPr bwMode="auto">
          <a:xfrm>
            <a:off x="5389834" y="2893802"/>
            <a:ext cx="0" cy="15382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42" name="Rectangle 1041"/>
          <p:cNvSpPr>
            <a:spLocks noChangeArrowheads="1"/>
          </p:cNvSpPr>
          <p:nvPr/>
        </p:nvSpPr>
        <p:spPr bwMode="auto">
          <a:xfrm>
            <a:off x="1591740" y="404663"/>
            <a:ext cx="62245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</a:rPr>
              <a:t>	     How do I handle servlets</a:t>
            </a:r>
            <a:endParaRPr lang="en-US" sz="32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51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</Words>
  <Application>Microsoft Office PowerPoint</Application>
  <PresentationFormat>Экран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Денис Глотов</dc:creator>
  <cp:lastModifiedBy>Денис Глотов</cp:lastModifiedBy>
  <cp:revision>3</cp:revision>
  <dcterms:created xsi:type="dcterms:W3CDTF">2018-02-16T12:55:42Z</dcterms:created>
  <dcterms:modified xsi:type="dcterms:W3CDTF">2018-02-16T13:17:19Z</dcterms:modified>
</cp:coreProperties>
</file>