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6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A65C-AAC9-42E8-A66B-9C8AF704B7AA}" type="datetimeFigureOut">
              <a:rPr lang="en-US" smtClean="0"/>
              <a:t>13.05.2019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F10D-B388-42EE-8497-B374CDEE8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483554"/>
            <a:ext cx="6789420" cy="2391462"/>
          </a:xfrm>
          <a:prstGeom prst="rect">
            <a:avLst/>
          </a:prstGeom>
        </p:spPr>
      </p:pic>
      <p:sp>
        <p:nvSpPr>
          <p:cNvPr id="4" name="AutoShape 2" descr="blob:https://web.whatsapp.com/04ca6ad9-03a3-438c-a956-8b3fb0c4d6e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71044" y="3771900"/>
            <a:ext cx="5815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Screen Sharing Software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818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הפרויקט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היא תוכנה פשוטה </a:t>
            </a:r>
            <a:r>
              <a:rPr lang="he-IL" dirty="0" err="1"/>
              <a:t>הנועדה</a:t>
            </a:r>
            <a:r>
              <a:rPr lang="he-IL" dirty="0"/>
              <a:t> לשיתוף מסך בין שני מחשבים כאשר אחד הצדדים משתף את מסכו והשני יכול לשלוט בו באמצעות העכבר והמקלדת. בנוסף לכך לתוכנה יש אפשרות לדבר בצ׳אט המובנה בה.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מה הדבר הכי חשוב </a:t>
            </a:r>
            <a:r>
              <a:rPr lang="he-IL" b="1" dirty="0" smtClean="0"/>
              <a:t>שלמדנו </a:t>
            </a:r>
            <a:r>
              <a:rPr lang="he-IL" b="1" dirty="0"/>
              <a:t>בפרויקט?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הדבר הכי חשוב </a:t>
            </a:r>
            <a:r>
              <a:rPr lang="he-IL" dirty="0" smtClean="0"/>
              <a:t>שלמדנו </a:t>
            </a:r>
            <a:r>
              <a:rPr lang="he-IL" dirty="0"/>
              <a:t>בפרויקט זה </a:t>
            </a:r>
            <a:r>
              <a:rPr lang="he-IL" dirty="0" smtClean="0"/>
              <a:t>איך לעבוד בצוות, </a:t>
            </a:r>
            <a:r>
              <a:rPr lang="he-IL" dirty="0"/>
              <a:t>לתכנן ולבנות פרויקט בגודל כזה גדול.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מה היה החלק הכי מהנה בפרויקט?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החלק הכי מהנה היה לעבוד על הלקוח.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6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dirty="0"/>
              <a:t>מה היה החלק הכי מאתגר בפרויקט? כיצד </a:t>
            </a:r>
            <a:r>
              <a:rPr lang="he-IL" b="1" dirty="0" smtClean="0"/>
              <a:t>התמודדנו </a:t>
            </a:r>
            <a:r>
              <a:rPr lang="he-IL" b="1" dirty="0" err="1"/>
              <a:t>איתו</a:t>
            </a:r>
            <a:r>
              <a:rPr lang="he-IL" b="1" dirty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החלק הכי מאתגר שהיה בפרויקט זה לעשות את השיתוף מסך, </a:t>
            </a:r>
            <a:r>
              <a:rPr lang="he-IL" dirty="0" smtClean="0"/>
              <a:t>התמודדנו </a:t>
            </a:r>
            <a:r>
              <a:rPr lang="he-IL" dirty="0"/>
              <a:t>עם זה בכך </a:t>
            </a:r>
            <a:r>
              <a:rPr lang="he-IL" dirty="0" smtClean="0"/>
              <a:t>שקראנו </a:t>
            </a:r>
            <a:r>
              <a:rPr lang="he-IL" dirty="0"/>
              <a:t>על הנושא באינטרנט </a:t>
            </a:r>
            <a:r>
              <a:rPr lang="he-IL" dirty="0" smtClean="0"/>
              <a:t>וראינו </a:t>
            </a:r>
            <a:r>
              <a:rPr lang="he-IL" dirty="0"/>
              <a:t>איך אנשים התמודדו עם החלק הזה.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1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כיצד תרמה </a:t>
            </a:r>
            <a:r>
              <a:rPr lang="he-IL" b="1" dirty="0" smtClean="0"/>
              <a:t>לנו </a:t>
            </a:r>
            <a:r>
              <a:rPr lang="he-IL" b="1" dirty="0"/>
              <a:t>העבודה בזוגות</a:t>
            </a:r>
            <a:r>
              <a:rPr lang="he-IL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העבודה תרמה מבחינת ההספק </a:t>
            </a:r>
            <a:r>
              <a:rPr lang="he-IL" dirty="0" smtClean="0"/>
              <a:t>והלמידה, </a:t>
            </a:r>
            <a:r>
              <a:rPr lang="he-IL" dirty="0"/>
              <a:t>זה עזר להתקדמות </a:t>
            </a:r>
            <a:r>
              <a:rPr lang="he-IL" dirty="0" smtClean="0"/>
              <a:t>הפרויקט.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מה האתגר המקצועי הכי קשה שהיה </a:t>
            </a:r>
            <a:r>
              <a:rPr lang="he-IL" dirty="0" smtClean="0"/>
              <a:t>לנו </a:t>
            </a:r>
            <a:r>
              <a:rPr lang="he-IL" dirty="0"/>
              <a:t>בפרויקט ואיך </a:t>
            </a:r>
            <a:r>
              <a:rPr lang="he-IL" dirty="0" err="1" smtClean="0"/>
              <a:t>פתרתנו</a:t>
            </a:r>
            <a:r>
              <a:rPr lang="he-IL" dirty="0" smtClean="0"/>
              <a:t> </a:t>
            </a:r>
            <a:r>
              <a:rPr lang="he-IL" dirty="0"/>
              <a:t>אותו?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האתגר המקצועי הכי קשה שהיה </a:t>
            </a:r>
            <a:r>
              <a:rPr lang="he-IL" dirty="0" smtClean="0"/>
              <a:t>לנו </a:t>
            </a:r>
            <a:r>
              <a:rPr lang="he-IL" dirty="0"/>
              <a:t>בפרויקט זה התקשורת בין שני משתמשים, הפרוטוקול </a:t>
            </a:r>
            <a:r>
              <a:rPr lang="en-GB" dirty="0"/>
              <a:t>TCP </a:t>
            </a:r>
            <a:r>
              <a:rPr lang="he-IL" dirty="0" smtClean="0"/>
              <a:t> איטי </a:t>
            </a:r>
            <a:r>
              <a:rPr lang="he-IL" dirty="0"/>
              <a:t>מדי ומאפשר חיבור איטי, לעומת זאת </a:t>
            </a:r>
            <a:r>
              <a:rPr lang="he-IL" dirty="0" smtClean="0"/>
              <a:t>פרוטוקול</a:t>
            </a:r>
            <a:r>
              <a:rPr lang="en-GB" smtClean="0"/>
              <a:t> UDP </a:t>
            </a:r>
            <a:r>
              <a:rPr lang="he-IL" dirty="0" smtClean="0"/>
              <a:t>מאפשר </a:t>
            </a:r>
            <a:r>
              <a:rPr lang="he-IL" dirty="0"/>
              <a:t>חיבור מהיר אך לא אמין ובגלל זה חלק מהתמונות מגיעות פגומות ולא תקינות.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669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184</Words>
  <Application>Microsoft Office PowerPoint</Application>
  <PresentationFormat>מסך רחב</PresentationFormat>
  <Paragraphs>13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תיאור הפרויקט</vt:lpstr>
      <vt:lpstr>מה הדבר הכי חשוב שלמדנו בפרויקט? </vt:lpstr>
      <vt:lpstr>מה היה החלק הכי מהנה בפרויקט? </vt:lpstr>
      <vt:lpstr>מה היה החלק הכי מאתגר בפרויקט? כיצד התמודדנו איתו? </vt:lpstr>
      <vt:lpstr>כיצד תרמה לנו העבודה בזוגות? </vt:lpstr>
      <vt:lpstr>מה האתגר המקצועי הכי קשה שהיה לנו בפרויקט ואיך פתרתנו אותו?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Denis .</dc:creator>
  <cp:lastModifiedBy>Denis .</cp:lastModifiedBy>
  <cp:revision>3</cp:revision>
  <dcterms:created xsi:type="dcterms:W3CDTF">2019-05-13T14:48:43Z</dcterms:created>
  <dcterms:modified xsi:type="dcterms:W3CDTF">2019-05-13T15:02:51Z</dcterms:modified>
</cp:coreProperties>
</file>