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9" r:id="rId6"/>
    <p:sldId id="267" r:id="rId7"/>
    <p:sldId id="270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64217-03A6-48AF-90FD-0B58E328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9B98F-4F66-485E-A0C3-1231B6FD3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63AFA-07A7-4C3A-B271-B7C90761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B00FF-B73F-4F9F-B7A7-A571428B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95F96-E837-42BA-AE78-33FF997A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7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AC7A8-D3E1-4583-B7CA-34ED83A5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FB025-3498-4138-9C56-E8F55E829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ED552-5638-4A3F-B5FB-1800266B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81F0-15F5-46A2-9C41-7FE14425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5B128-62BB-4968-B01F-E6F0DD13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3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361E6C-0DA5-4824-83CA-69D069E60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95C9CE-1F0C-4086-9A71-3C0D2CFBB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62E16-3316-4187-B7BB-13FEAE28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7A7E4-301F-466D-B45B-59DA08F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7E8B4-8161-4467-ACEF-52173608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6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79195-ADE2-438E-97A4-2D576E49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12468-B980-47E0-BD63-8C963E565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29CCD-5B46-4874-935D-EF72C1CA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D23B9-0E2C-4F78-8A9C-70557C7D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7A37F-E19F-48EF-AD9F-8857A74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B591-CC29-4003-A819-0DE30022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B468D-608D-45F6-B1C4-B3A5B4B3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B20D-3F56-49D0-8937-EAC8E65E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4B435-53D6-4A2D-8F1C-ABB1A6F6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07C8B-4365-4BBA-812A-6FAB9437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2B17E-180D-40B7-A66C-7B6FFC2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9E46B-3CD8-45E9-B566-FC60CF977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CBE00-6DB0-4398-9355-81AA8A280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90BBA-B478-4FA2-BD1E-2A39B8F4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4B497-DB2C-45F6-B810-8A80E63A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1943E-2169-41B8-9D72-EC2CC8BB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2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304B3-5CC1-4969-A976-7B7B4614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91FD7-2F3F-4B2D-A423-373585EB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7D652-CF2C-40C6-A7EC-5DD57076D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846C81-BB60-41B7-9859-FEC277DCB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72EAC-8C09-4B16-B70D-A1D2F4525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780590-7B3D-455B-9121-136015A8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9FDD7B-D1F8-4948-8847-60B1B00E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CE459-F6DC-46A7-AE88-F132A10A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60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286FB-E282-447C-B3B5-4BD3EEBE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472D4-1698-425B-8781-6A146564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20CF5-B97B-47E2-A6B7-69F3FEA6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FF0209-D961-4D76-93CE-850957F8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8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A7CA74-3B60-4915-B7A5-C042C59F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A6F2FB-72DD-46D3-A794-51083F37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2B6D6C-FABF-4912-B2ED-684D3D1A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54589-39E3-4D45-A9E9-8417860C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93187-986F-4C1D-8DDB-A23B6AE2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BB35A-4651-4D6F-998B-6E8B2527D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202E1-1402-4296-B442-0C2EF4B5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E5D9C-F8A7-4218-A8F6-46758BF3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67A6-47DF-450F-B352-BDDEE7DB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AEF3-C3A5-4F63-A776-52A02C0C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502F2-2744-4C16-B2F6-364BFD83F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DC4548-9652-47F3-983C-5D45C9CF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F0E8A-0304-4DBF-88EC-6884B265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45211-8F15-4CE0-BB34-6D4A04C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50A30-88C1-4E47-80E7-FA97625B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42D6F2-2709-4CB1-9F06-2796F330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EC21E-3A4F-4A35-9425-5648BD24E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4819A-C3D1-4C63-B566-AF68EB1B0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4C159-4981-471C-B17C-4536F370C510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D1890-DAAB-43E7-8E93-810BE0858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ADE01-36FC-4BE6-B6A4-CE2D7E3C1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FE4E-7928-4749-BA68-A3A80114D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68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0E30F5-FB9C-4302-8158-00BB31C1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33" y="756188"/>
            <a:ext cx="7639050" cy="4657725"/>
          </a:xfrm>
          <a:prstGeom prst="rect">
            <a:avLst/>
          </a:prstGeom>
        </p:spPr>
      </p:pic>
      <p:pic>
        <p:nvPicPr>
          <p:cNvPr id="1026" name="Picture 2" descr="손가락 아이콘에 대한 이미지 검색결과">
            <a:extLst>
              <a:ext uri="{FF2B5EF4-FFF2-40B4-BE49-F238E27FC236}">
                <a16:creationId xmlns:a16="http://schemas.microsoft.com/office/drawing/2014/main" id="{53227CD1-C64B-4988-AB3B-469F11B9C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54" y="3429000"/>
            <a:ext cx="680207" cy="68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11771-9706-46E6-9B57-4E0242F61689}"/>
              </a:ext>
            </a:extLst>
          </p:cNvPr>
          <p:cNvSpPr txBox="1"/>
          <p:nvPr/>
        </p:nvSpPr>
        <p:spPr>
          <a:xfrm>
            <a:off x="5217952" y="3831671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제품 </a:t>
            </a:r>
            <a:r>
              <a:rPr lang="en-US" altLang="ko-KR" dirty="0"/>
              <a:t>Click!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57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30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33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53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05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1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3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BAE807-E172-4051-9D81-4D0EDB1C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7" y="645124"/>
            <a:ext cx="5364278" cy="3306936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D4E8E4-32B0-4C04-A5A3-5A17E92B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82145"/>
              </p:ext>
            </p:extLst>
          </p:nvPr>
        </p:nvGraphicFramePr>
        <p:xfrm>
          <a:off x="3648162" y="1150085"/>
          <a:ext cx="3574759" cy="3133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1679">
                  <a:extLst>
                    <a:ext uri="{9D8B030D-6E8A-4147-A177-3AD203B41FA5}">
                      <a16:colId xmlns:a16="http://schemas.microsoft.com/office/drawing/2014/main" val="1783868881"/>
                    </a:ext>
                  </a:extLst>
                </a:gridCol>
                <a:gridCol w="1963080">
                  <a:extLst>
                    <a:ext uri="{9D8B030D-6E8A-4147-A177-3AD203B41FA5}">
                      <a16:colId xmlns:a16="http://schemas.microsoft.com/office/drawing/2014/main" val="1780056636"/>
                    </a:ext>
                  </a:extLst>
                </a:gridCol>
              </a:tblGrid>
              <a:tr h="1195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제조사 제품코드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</a:rPr>
                        <a:t>FDP0303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4907026"/>
                  </a:ext>
                </a:extLst>
              </a:tr>
              <a:tr h="1195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제조사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㈜퍼시스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054959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품목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2187305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색상코드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7015876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제품크기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400x560x505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221905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sngStrike" dirty="0">
                          <a:effectLst/>
                        </a:rPr>
                        <a:t>제품 </a:t>
                      </a:r>
                      <a:r>
                        <a:rPr lang="en-US" sz="1100" u="none" strike="sngStrike" dirty="0">
                          <a:effectLst/>
                        </a:rPr>
                        <a:t>Detail(</a:t>
                      </a:r>
                      <a:r>
                        <a:rPr lang="ko-KR" altLang="en-US" sz="1100" u="none" strike="sngStrike" dirty="0">
                          <a:effectLst/>
                        </a:rPr>
                        <a:t>시방서</a:t>
                      </a:r>
                      <a:r>
                        <a:rPr lang="en-US" altLang="ko-KR" sz="1100" u="none" strike="sngStrike" dirty="0">
                          <a:effectLst/>
                        </a:rPr>
                        <a:t>)</a:t>
                      </a:r>
                      <a:endParaRPr lang="en-US" altLang="ko-KR" sz="1100" b="0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sngStrike" dirty="0">
                          <a:effectLst/>
                        </a:rPr>
                        <a:t>http://abc.com/fdp0303.xlsx</a:t>
                      </a:r>
                      <a:endParaRPr lang="en-US" sz="1100" b="0" i="0" u="sng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223082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45711"/>
                  </a:ext>
                </a:extLst>
              </a:tr>
              <a:tr h="1195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자산번호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aaa0055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3440399"/>
                  </a:ext>
                </a:extLst>
              </a:tr>
              <a:tr h="1195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렌탈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구매 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렌탈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412189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도입년월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2016-05-02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885608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종료일자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렌탈종료일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내구년한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종료일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2018-05-01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84417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구매처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오피스컨설팅그룹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847453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A/S</a:t>
                      </a:r>
                      <a:r>
                        <a:rPr lang="ko-KR" altLang="en-US" sz="1100" u="none" strike="noStrike">
                          <a:effectLst/>
                        </a:rPr>
                        <a:t>담당자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정진덕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010-9268-6874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995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6F6CC0-15C3-499C-8B22-8189EAD0C17D}"/>
              </a:ext>
            </a:extLst>
          </p:cNvPr>
          <p:cNvSpPr txBox="1"/>
          <p:nvPr/>
        </p:nvSpPr>
        <p:spPr>
          <a:xfrm>
            <a:off x="4209885" y="344097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&lt;--! </a:t>
            </a:r>
            <a:r>
              <a:rPr lang="ko-KR" altLang="en-US" sz="1200" dirty="0">
                <a:solidFill>
                  <a:srgbClr val="FF0000"/>
                </a:solidFill>
              </a:rPr>
              <a:t>표 서식은 기존대로 유지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25667-9239-4C78-A70E-DD7AB9B850B9}"/>
              </a:ext>
            </a:extLst>
          </p:cNvPr>
          <p:cNvSpPr txBox="1"/>
          <p:nvPr/>
        </p:nvSpPr>
        <p:spPr>
          <a:xfrm>
            <a:off x="7372103" y="3883673"/>
            <a:ext cx="3956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 박스는 자리번호를 클릭하고 제품코드를 클릭했을 때만 보여지는 화면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자산번호를 특정할 수 있기 때문에 정보를 노출시킬 수 있음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물론 위의 파란박스도 보여져야 함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Picture 2" descr="손가락 아이콘에 대한 이미지 검색결과">
            <a:extLst>
              <a:ext uri="{FF2B5EF4-FFF2-40B4-BE49-F238E27FC236}">
                <a16:creationId xmlns:a16="http://schemas.microsoft.com/office/drawing/2014/main" id="{798F71A4-7C13-410D-8436-D02E2D41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99" y="1311910"/>
            <a:ext cx="476078" cy="4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BB214-9C59-45D7-8C67-97DE782A3568}"/>
              </a:ext>
            </a:extLst>
          </p:cNvPr>
          <p:cNvSpPr txBox="1"/>
          <p:nvPr/>
        </p:nvSpPr>
        <p:spPr>
          <a:xfrm>
            <a:off x="5879851" y="1540927"/>
            <a:ext cx="29877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Click!(</a:t>
            </a:r>
            <a:r>
              <a:rPr lang="en-US" altLang="ko-KR" sz="1200" dirty="0" err="1"/>
              <a:t>product_amount.php</a:t>
            </a:r>
            <a:r>
              <a:rPr lang="ko-KR" altLang="en-US" sz="1200" dirty="0"/>
              <a:t>로 점프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EA3CA-25B2-40A7-B70B-9D7B9528DB24}"/>
              </a:ext>
            </a:extLst>
          </p:cNvPr>
          <p:cNvSpPr txBox="1"/>
          <p:nvPr/>
        </p:nvSpPr>
        <p:spPr>
          <a:xfrm>
            <a:off x="256347" y="98922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Product_code.php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279D09-D6F5-4C57-8740-0AEFBE16F312}"/>
              </a:ext>
            </a:extLst>
          </p:cNvPr>
          <p:cNvSpPr/>
          <p:nvPr/>
        </p:nvSpPr>
        <p:spPr>
          <a:xfrm>
            <a:off x="3498980" y="2453951"/>
            <a:ext cx="3834881" cy="182939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02765A-0545-4586-BC28-BDD371FBD2EB}"/>
              </a:ext>
            </a:extLst>
          </p:cNvPr>
          <p:cNvSpPr/>
          <p:nvPr/>
        </p:nvSpPr>
        <p:spPr>
          <a:xfrm>
            <a:off x="3498872" y="1045449"/>
            <a:ext cx="3834881" cy="140850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77A89-00C3-4543-A9AD-C9D55C16B7DB}"/>
              </a:ext>
            </a:extLst>
          </p:cNvPr>
          <p:cNvSpPr txBox="1"/>
          <p:nvPr/>
        </p:nvSpPr>
        <p:spPr>
          <a:xfrm>
            <a:off x="7333753" y="1977935"/>
            <a:ext cx="395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이 박스는 도면에서 제품을 클릭했을 때 보여지는 화면</a:t>
            </a:r>
            <a:r>
              <a:rPr lang="en-US" altLang="ko-KR" sz="1200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아래 </a:t>
            </a:r>
            <a:r>
              <a:rPr lang="ko-KR" altLang="en-US" sz="1200" dirty="0" err="1">
                <a:solidFill>
                  <a:schemeClr val="accent1"/>
                </a:solidFill>
              </a:rPr>
              <a:t>빨간박스는</a:t>
            </a:r>
            <a:r>
              <a:rPr lang="ko-KR" altLang="en-US" sz="1200" dirty="0">
                <a:solidFill>
                  <a:schemeClr val="accent1"/>
                </a:solidFill>
              </a:rPr>
              <a:t> 보여줄 수 없음</a:t>
            </a:r>
            <a:r>
              <a:rPr lang="en-US" altLang="ko-KR" sz="12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3" name="Picture 2" descr="손가락 아이콘에 대한 이미지 검색결과">
            <a:extLst>
              <a:ext uri="{FF2B5EF4-FFF2-40B4-BE49-F238E27FC236}">
                <a16:creationId xmlns:a16="http://schemas.microsoft.com/office/drawing/2014/main" id="{B2D7A567-D63C-4A75-B204-D0E0749C0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99" y="2663629"/>
            <a:ext cx="476078" cy="4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ACF019-699B-47B4-B5AD-1CB2297ABBBB}"/>
              </a:ext>
            </a:extLst>
          </p:cNvPr>
          <p:cNvSpPr txBox="1"/>
          <p:nvPr/>
        </p:nvSpPr>
        <p:spPr>
          <a:xfrm>
            <a:off x="5879851" y="2892646"/>
            <a:ext cx="308828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자산번호 </a:t>
            </a:r>
            <a:r>
              <a:rPr lang="en-US" altLang="ko-KR" sz="1200" dirty="0"/>
              <a:t>Click!(</a:t>
            </a:r>
            <a:r>
              <a:rPr lang="en-US" altLang="ko-KR" sz="1200" dirty="0" err="1"/>
              <a:t>asset_number.php</a:t>
            </a:r>
            <a:r>
              <a:rPr lang="ko-KR" altLang="en-US" sz="1200" dirty="0"/>
              <a:t>로 점프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2381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BAE807-E172-4051-9D81-4D0EDB1C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2" y="519410"/>
            <a:ext cx="5364278" cy="3306936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D4E8E4-32B0-4C04-A5A3-5A17E92B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60153"/>
              </p:ext>
            </p:extLst>
          </p:nvPr>
        </p:nvGraphicFramePr>
        <p:xfrm>
          <a:off x="3185826" y="570091"/>
          <a:ext cx="3574759" cy="3381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174">
                  <a:extLst>
                    <a:ext uri="{9D8B030D-6E8A-4147-A177-3AD203B41FA5}">
                      <a16:colId xmlns:a16="http://schemas.microsoft.com/office/drawing/2014/main" val="1783868881"/>
                    </a:ext>
                  </a:extLst>
                </a:gridCol>
                <a:gridCol w="2188585">
                  <a:extLst>
                    <a:ext uri="{9D8B030D-6E8A-4147-A177-3AD203B41FA5}">
                      <a16:colId xmlns:a16="http://schemas.microsoft.com/office/drawing/2014/main" val="1780056636"/>
                    </a:ext>
                  </a:extLst>
                </a:gridCol>
              </a:tblGrid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제조사 제품코드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</a:rPr>
                        <a:t>FDP0303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4907026"/>
                  </a:ext>
                </a:extLst>
              </a:tr>
              <a:tr h="256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보유 수량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52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7015876"/>
                  </a:ext>
                </a:extLst>
              </a:tr>
              <a:tr h="256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전체□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팀▣ 영업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팀□ 영업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팀□ 영업지원팀▣ 창고□ 기타□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274448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전체□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▣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FIV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▣ 기타□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221905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도입방법별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▣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렌탈▣ 구매▣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3845711"/>
                  </a:ext>
                </a:extLst>
              </a:tr>
              <a:tr h="2782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잔여기간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렌탈만료일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내구년한만료일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일⊙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설정안함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361969"/>
                  </a:ext>
                </a:extLst>
              </a:tr>
              <a:tr h="408611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40399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수량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885608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상세 보기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자산번호별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⊙ 부서별 ○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○ 도입방법별 ○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84417"/>
                  </a:ext>
                </a:extLst>
              </a:tr>
              <a:tr h="36217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21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6BB214-9C59-45D7-8C67-97DE782A3568}"/>
              </a:ext>
            </a:extLst>
          </p:cNvPr>
          <p:cNvSpPr txBox="1"/>
          <p:nvPr/>
        </p:nvSpPr>
        <p:spPr>
          <a:xfrm>
            <a:off x="2993471" y="575545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자산번호 </a:t>
            </a:r>
            <a:r>
              <a:rPr lang="en-US" altLang="ko-KR" dirty="0"/>
              <a:t>Click!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3A270-CB10-45EB-88D1-9EEDFB7C9044}"/>
              </a:ext>
            </a:extLst>
          </p:cNvPr>
          <p:cNvSpPr txBox="1"/>
          <p:nvPr/>
        </p:nvSpPr>
        <p:spPr>
          <a:xfrm>
            <a:off x="6047836" y="2611092"/>
            <a:ext cx="697627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수량검색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367E59-BCA1-41FA-A201-171F49732DE8}"/>
              </a:ext>
            </a:extLst>
          </p:cNvPr>
          <p:cNvSpPr txBox="1"/>
          <p:nvPr/>
        </p:nvSpPr>
        <p:spPr>
          <a:xfrm>
            <a:off x="6304317" y="3621117"/>
            <a:ext cx="441146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검색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BAF147-2525-4C88-8020-62F6E229A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29031"/>
              </p:ext>
            </p:extLst>
          </p:nvPr>
        </p:nvGraphicFramePr>
        <p:xfrm>
          <a:off x="3185825" y="3908330"/>
          <a:ext cx="3574760" cy="112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281">
                  <a:extLst>
                    <a:ext uri="{9D8B030D-6E8A-4147-A177-3AD203B41FA5}">
                      <a16:colId xmlns:a16="http://schemas.microsoft.com/office/drawing/2014/main" val="398888713"/>
                    </a:ext>
                  </a:extLst>
                </a:gridCol>
                <a:gridCol w="757085">
                  <a:extLst>
                    <a:ext uri="{9D8B030D-6E8A-4147-A177-3AD203B41FA5}">
                      <a16:colId xmlns:a16="http://schemas.microsoft.com/office/drawing/2014/main" val="2080870238"/>
                    </a:ext>
                  </a:extLst>
                </a:gridCol>
                <a:gridCol w="598465">
                  <a:extLst>
                    <a:ext uri="{9D8B030D-6E8A-4147-A177-3AD203B41FA5}">
                      <a16:colId xmlns:a16="http://schemas.microsoft.com/office/drawing/2014/main" val="3771908773"/>
                    </a:ext>
                  </a:extLst>
                </a:gridCol>
                <a:gridCol w="598465">
                  <a:extLst>
                    <a:ext uri="{9D8B030D-6E8A-4147-A177-3AD203B41FA5}">
                      <a16:colId xmlns:a16="http://schemas.microsoft.com/office/drawing/2014/main" val="703371874"/>
                    </a:ext>
                  </a:extLst>
                </a:gridCol>
                <a:gridCol w="598464">
                  <a:extLst>
                    <a:ext uri="{9D8B030D-6E8A-4147-A177-3AD203B41FA5}">
                      <a16:colId xmlns:a16="http://schemas.microsoft.com/office/drawing/2014/main" val="1554843070"/>
                    </a:ext>
                  </a:extLst>
                </a:gridCol>
              </a:tblGrid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자산번호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잔여기간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0410455"/>
                  </a:ext>
                </a:extLst>
              </a:tr>
              <a:tr h="478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aaa0001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667723"/>
                  </a:ext>
                </a:extLst>
              </a:tr>
              <a:tr h="1293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aaa0013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영업지원팀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159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aaa0016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영업지원팀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29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aaa0021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0533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aaa0101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151019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4283502-15A8-4FFF-B232-F6846EFAC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729565"/>
              </p:ext>
            </p:extLst>
          </p:nvPr>
        </p:nvGraphicFramePr>
        <p:xfrm>
          <a:off x="7543222" y="2597468"/>
          <a:ext cx="3574759" cy="13546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174">
                  <a:extLst>
                    <a:ext uri="{9D8B030D-6E8A-4147-A177-3AD203B41FA5}">
                      <a16:colId xmlns:a16="http://schemas.microsoft.com/office/drawing/2014/main" val="1783868881"/>
                    </a:ext>
                  </a:extLst>
                </a:gridCol>
                <a:gridCol w="2188585">
                  <a:extLst>
                    <a:ext uri="{9D8B030D-6E8A-4147-A177-3AD203B41FA5}">
                      <a16:colId xmlns:a16="http://schemas.microsoft.com/office/drawing/2014/main" val="1780056636"/>
                    </a:ext>
                  </a:extLst>
                </a:gridCol>
              </a:tblGrid>
              <a:tr h="408611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40399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수량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885608"/>
                  </a:ext>
                </a:extLst>
              </a:tr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상세 보기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자산번호별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 부서별 ⊙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○ 도입방법별 ○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984417"/>
                  </a:ext>
                </a:extLst>
              </a:tr>
              <a:tr h="36217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21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7F4AD5-C552-468D-95C5-7E01C3E8EF1D}"/>
              </a:ext>
            </a:extLst>
          </p:cNvPr>
          <p:cNvSpPr txBox="1"/>
          <p:nvPr/>
        </p:nvSpPr>
        <p:spPr>
          <a:xfrm>
            <a:off x="10676835" y="3621117"/>
            <a:ext cx="441146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검색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E7B79E5-0392-4303-87AD-67D483A7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73829"/>
              </p:ext>
            </p:extLst>
          </p:nvPr>
        </p:nvGraphicFramePr>
        <p:xfrm>
          <a:off x="7552552" y="3967873"/>
          <a:ext cx="3574760" cy="1124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983">
                  <a:extLst>
                    <a:ext uri="{9D8B030D-6E8A-4147-A177-3AD203B41FA5}">
                      <a16:colId xmlns:a16="http://schemas.microsoft.com/office/drawing/2014/main" val="398888713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2080870238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val="3771908773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703371874"/>
                    </a:ext>
                  </a:extLst>
                </a:gridCol>
                <a:gridCol w="863639">
                  <a:extLst>
                    <a:ext uri="{9D8B030D-6E8A-4147-A177-3AD203B41FA5}">
                      <a16:colId xmlns:a16="http://schemas.microsoft.com/office/drawing/2014/main" val="1554843070"/>
                    </a:ext>
                  </a:extLst>
                </a:gridCol>
              </a:tblGrid>
              <a:tr h="2390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도입방법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잔여기간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0410455"/>
                  </a:ext>
                </a:extLst>
              </a:tr>
              <a:tr h="478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667723"/>
                  </a:ext>
                </a:extLst>
              </a:tr>
              <a:tr h="12936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aaa0021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159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aaa0101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829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영업지원팀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0533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영업지원팀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aaa0016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15101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68F4BC-B725-4030-9B05-1E44EBE32297}"/>
              </a:ext>
            </a:extLst>
          </p:cNvPr>
          <p:cNvSpPr txBox="1"/>
          <p:nvPr/>
        </p:nvSpPr>
        <p:spPr>
          <a:xfrm>
            <a:off x="7468906" y="519325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색상별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r>
              <a:rPr lang="ko-KR" altLang="en-US" sz="1200" dirty="0"/>
              <a:t>색상</a:t>
            </a:r>
            <a:r>
              <a:rPr lang="en-US" altLang="ko-KR" sz="1200" dirty="0"/>
              <a:t>, </a:t>
            </a:r>
            <a:r>
              <a:rPr lang="ko-KR" altLang="en-US" sz="1200" dirty="0"/>
              <a:t>부서</a:t>
            </a:r>
            <a:r>
              <a:rPr lang="en-US" altLang="ko-KR" sz="1200" dirty="0"/>
              <a:t>, </a:t>
            </a:r>
            <a:r>
              <a:rPr lang="ko-KR" altLang="en-US" sz="1200" dirty="0"/>
              <a:t>도입방법</a:t>
            </a:r>
            <a:r>
              <a:rPr lang="en-US" altLang="ko-KR" sz="1200" dirty="0"/>
              <a:t>,</a:t>
            </a:r>
            <a:r>
              <a:rPr lang="ko-KR" altLang="en-US" sz="1200" dirty="0"/>
              <a:t> 잔여기간</a:t>
            </a:r>
            <a:r>
              <a:rPr lang="en-US" altLang="ko-KR" sz="1200" dirty="0"/>
              <a:t>,</a:t>
            </a:r>
            <a:r>
              <a:rPr lang="ko-KR" altLang="en-US" sz="1200" dirty="0"/>
              <a:t> 자산번호 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8AD056-824A-4F4B-A2AD-45111F11A8F2}"/>
              </a:ext>
            </a:extLst>
          </p:cNvPr>
          <p:cNvSpPr txBox="1"/>
          <p:nvPr/>
        </p:nvSpPr>
        <p:spPr>
          <a:xfrm>
            <a:off x="7468905" y="5755453"/>
            <a:ext cx="3207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도입방법별 선택</a:t>
            </a:r>
            <a:endParaRPr lang="en-US" altLang="ko-KR" sz="1200" dirty="0"/>
          </a:p>
          <a:p>
            <a:r>
              <a:rPr lang="ko-KR" altLang="en-US" sz="1200" dirty="0"/>
              <a:t>도입방법</a:t>
            </a:r>
            <a:r>
              <a:rPr lang="en-US" altLang="ko-KR" sz="1200" dirty="0"/>
              <a:t>,</a:t>
            </a:r>
            <a:r>
              <a:rPr lang="ko-KR" altLang="en-US" sz="1200" dirty="0"/>
              <a:t> 부서</a:t>
            </a:r>
            <a:r>
              <a:rPr lang="en-US" altLang="ko-KR" sz="1200" dirty="0"/>
              <a:t>, </a:t>
            </a:r>
            <a:r>
              <a:rPr lang="ko-KR" altLang="en-US" sz="1200" dirty="0"/>
              <a:t>색상</a:t>
            </a:r>
            <a:r>
              <a:rPr lang="en-US" altLang="ko-KR" sz="1200" dirty="0"/>
              <a:t>, </a:t>
            </a:r>
            <a:r>
              <a:rPr lang="ko-KR" altLang="en-US" sz="1200" dirty="0"/>
              <a:t>잔여기간</a:t>
            </a:r>
            <a:r>
              <a:rPr lang="en-US" altLang="ko-KR" sz="1200" dirty="0"/>
              <a:t>,</a:t>
            </a:r>
            <a:r>
              <a:rPr lang="ko-KR" altLang="en-US" sz="1200" dirty="0"/>
              <a:t> 자산번호 순</a:t>
            </a:r>
          </a:p>
        </p:txBody>
      </p:sp>
      <p:pic>
        <p:nvPicPr>
          <p:cNvPr id="9" name="Picture 2" descr="손가락 아이콘에 대한 이미지 검색결과">
            <a:extLst>
              <a:ext uri="{FF2B5EF4-FFF2-40B4-BE49-F238E27FC236}">
                <a16:creationId xmlns:a16="http://schemas.microsoft.com/office/drawing/2014/main" id="{798F71A4-7C13-410D-8436-D02E2D41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58" y="4974711"/>
            <a:ext cx="680207" cy="68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A4B794-2151-4FA0-9764-A36A982151E0}"/>
              </a:ext>
            </a:extLst>
          </p:cNvPr>
          <p:cNvSpPr txBox="1"/>
          <p:nvPr/>
        </p:nvSpPr>
        <p:spPr>
          <a:xfrm>
            <a:off x="256347" y="98922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Product_amount.php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0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0E30F5-FB9C-4302-8158-00BB31C1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33" y="756188"/>
            <a:ext cx="7639050" cy="4657725"/>
          </a:xfrm>
          <a:prstGeom prst="rect">
            <a:avLst/>
          </a:prstGeom>
        </p:spPr>
      </p:pic>
      <p:pic>
        <p:nvPicPr>
          <p:cNvPr id="1026" name="Picture 2" descr="손가락 아이콘에 대한 이미지 검색결과">
            <a:extLst>
              <a:ext uri="{FF2B5EF4-FFF2-40B4-BE49-F238E27FC236}">
                <a16:creationId xmlns:a16="http://schemas.microsoft.com/office/drawing/2014/main" id="{53227CD1-C64B-4988-AB3B-469F11B9C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756" y="3860899"/>
            <a:ext cx="680207" cy="68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11771-9706-46E6-9B57-4E0242F61689}"/>
              </a:ext>
            </a:extLst>
          </p:cNvPr>
          <p:cNvSpPr txBox="1"/>
          <p:nvPr/>
        </p:nvSpPr>
        <p:spPr>
          <a:xfrm>
            <a:off x="7550091" y="4284677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자리넘버</a:t>
            </a:r>
            <a:r>
              <a:rPr lang="ko-KR" altLang="en-US" dirty="0"/>
              <a:t> </a:t>
            </a:r>
            <a:r>
              <a:rPr lang="en-US" altLang="ko-KR" dirty="0"/>
              <a:t>Click!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72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BAE807-E172-4051-9D81-4D0EDB1CC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4" r="67015"/>
          <a:stretch/>
        </p:blipFill>
        <p:spPr>
          <a:xfrm>
            <a:off x="1141757" y="570091"/>
            <a:ext cx="1769395" cy="397346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D4E8E4-32B0-4C04-A5A3-5A17E92B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70460"/>
              </p:ext>
            </p:extLst>
          </p:nvPr>
        </p:nvGraphicFramePr>
        <p:xfrm>
          <a:off x="1625481" y="1067972"/>
          <a:ext cx="5119982" cy="5538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180">
                  <a:extLst>
                    <a:ext uri="{9D8B030D-6E8A-4147-A177-3AD203B41FA5}">
                      <a16:colId xmlns:a16="http://schemas.microsoft.com/office/drawing/2014/main" val="1783868881"/>
                    </a:ext>
                  </a:extLst>
                </a:gridCol>
                <a:gridCol w="1306180">
                  <a:extLst>
                    <a:ext uri="{9D8B030D-6E8A-4147-A177-3AD203B41FA5}">
                      <a16:colId xmlns:a16="http://schemas.microsoft.com/office/drawing/2014/main" val="2727635468"/>
                    </a:ext>
                  </a:extLst>
                </a:gridCol>
                <a:gridCol w="783655">
                  <a:extLst>
                    <a:ext uri="{9D8B030D-6E8A-4147-A177-3AD203B41FA5}">
                      <a16:colId xmlns:a16="http://schemas.microsoft.com/office/drawing/2014/main" val="1780056636"/>
                    </a:ext>
                  </a:extLst>
                </a:gridCol>
                <a:gridCol w="783656">
                  <a:extLst>
                    <a:ext uri="{9D8B030D-6E8A-4147-A177-3AD203B41FA5}">
                      <a16:colId xmlns:a16="http://schemas.microsoft.com/office/drawing/2014/main" val="2076292956"/>
                    </a:ext>
                  </a:extLst>
                </a:gridCol>
                <a:gridCol w="783656">
                  <a:extLst>
                    <a:ext uri="{9D8B030D-6E8A-4147-A177-3AD203B41FA5}">
                      <a16:colId xmlns:a16="http://schemas.microsoft.com/office/drawing/2014/main" val="2856524292"/>
                    </a:ext>
                  </a:extLst>
                </a:gridCol>
                <a:gridCol w="783655">
                  <a:extLst>
                    <a:ext uri="{9D8B030D-6E8A-4147-A177-3AD203B41FA5}">
                      <a16:colId xmlns:a16="http://schemas.microsoft.com/office/drawing/2014/main" val="1913596210"/>
                    </a:ext>
                  </a:extLst>
                </a:gridCol>
              </a:tblGrid>
              <a:tr h="2390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자리번호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sls001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7026"/>
                  </a:ext>
                </a:extLst>
              </a:tr>
              <a:tr h="170603">
                <a:tc gridSpan="2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15876"/>
                  </a:ext>
                </a:extLst>
              </a:tr>
              <a:tr h="256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보유품목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자산번호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사용자번호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274448"/>
                  </a:ext>
                </a:extLst>
              </a:tr>
              <a:tr h="1506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P20070105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221905"/>
                  </a:ext>
                </a:extLst>
              </a:tr>
              <a:tr h="16235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Fdp0303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Aaa0001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P20070105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3845711"/>
                  </a:ext>
                </a:extLst>
              </a:tr>
              <a:tr h="9237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Ch4300ah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556B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Aaa0052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P20070105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361969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노트북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lab015236p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Aaa4511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P20070105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39192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CFB733D1-5D4E-4248-A387-8E1989FC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2" t="17748" r="58872" b="24973"/>
          <a:stretch/>
        </p:blipFill>
        <p:spPr>
          <a:xfrm>
            <a:off x="2495939" y="3621117"/>
            <a:ext cx="830425" cy="9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7BD60-7B2F-4C45-9C27-3C3769EEE882}"/>
              </a:ext>
            </a:extLst>
          </p:cNvPr>
          <p:cNvSpPr txBox="1"/>
          <p:nvPr/>
        </p:nvSpPr>
        <p:spPr>
          <a:xfrm>
            <a:off x="7371184" y="1735494"/>
            <a:ext cx="2917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제품코드 클릭하면</a:t>
            </a:r>
            <a:endParaRPr lang="en-US" altLang="ko-KR" dirty="0"/>
          </a:p>
          <a:p>
            <a:r>
              <a:rPr lang="en-US" altLang="ko-KR" dirty="0"/>
              <a:t>Product_</a:t>
            </a:r>
            <a:r>
              <a:rPr lang="ko-KR" altLang="en-US" dirty="0"/>
              <a:t> </a:t>
            </a:r>
            <a:r>
              <a:rPr lang="en-US" altLang="ko-KR" dirty="0" err="1"/>
              <a:t>code.php</a:t>
            </a:r>
            <a:r>
              <a:rPr lang="ko-KR" altLang="en-US" dirty="0"/>
              <a:t>로 점프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E9AA9-D8B1-4282-84CF-2FE02046E3B6}"/>
              </a:ext>
            </a:extLst>
          </p:cNvPr>
          <p:cNvSpPr txBox="1"/>
          <p:nvPr/>
        </p:nvSpPr>
        <p:spPr>
          <a:xfrm>
            <a:off x="256347" y="98922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Seat_number.php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53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0E30F5-FB9C-4302-8158-00BB31C1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33" y="756188"/>
            <a:ext cx="7639050" cy="4657725"/>
          </a:xfrm>
          <a:prstGeom prst="rect">
            <a:avLst/>
          </a:prstGeom>
        </p:spPr>
      </p:pic>
      <p:pic>
        <p:nvPicPr>
          <p:cNvPr id="1026" name="Picture 2" descr="손가락 아이콘에 대한 이미지 검색결과">
            <a:extLst>
              <a:ext uri="{FF2B5EF4-FFF2-40B4-BE49-F238E27FC236}">
                <a16:creationId xmlns:a16="http://schemas.microsoft.com/office/drawing/2014/main" id="{53227CD1-C64B-4988-AB3B-469F11B9C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03" y="1575033"/>
            <a:ext cx="680207" cy="68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11771-9706-46E6-9B57-4E0242F61689}"/>
              </a:ext>
            </a:extLst>
          </p:cNvPr>
          <p:cNvSpPr txBox="1"/>
          <p:nvPr/>
        </p:nvSpPr>
        <p:spPr>
          <a:xfrm>
            <a:off x="6476301" y="197770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유저넘버</a:t>
            </a:r>
            <a:r>
              <a:rPr lang="ko-KR" altLang="en-US" dirty="0"/>
              <a:t> </a:t>
            </a:r>
            <a:r>
              <a:rPr lang="en-US" altLang="ko-KR" dirty="0"/>
              <a:t>Click!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69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BAE807-E172-4051-9D81-4D0EDB1CC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4" r="67015"/>
          <a:stretch/>
        </p:blipFill>
        <p:spPr>
          <a:xfrm>
            <a:off x="1141757" y="570091"/>
            <a:ext cx="1769395" cy="397346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D4E8E4-32B0-4C04-A5A3-5A17E92B9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43022"/>
              </p:ext>
            </p:extLst>
          </p:nvPr>
        </p:nvGraphicFramePr>
        <p:xfrm>
          <a:off x="1625481" y="1067972"/>
          <a:ext cx="5119982" cy="5538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180">
                  <a:extLst>
                    <a:ext uri="{9D8B030D-6E8A-4147-A177-3AD203B41FA5}">
                      <a16:colId xmlns:a16="http://schemas.microsoft.com/office/drawing/2014/main" val="1783868881"/>
                    </a:ext>
                  </a:extLst>
                </a:gridCol>
                <a:gridCol w="1306180">
                  <a:extLst>
                    <a:ext uri="{9D8B030D-6E8A-4147-A177-3AD203B41FA5}">
                      <a16:colId xmlns:a16="http://schemas.microsoft.com/office/drawing/2014/main" val="2727635468"/>
                    </a:ext>
                  </a:extLst>
                </a:gridCol>
                <a:gridCol w="783655">
                  <a:extLst>
                    <a:ext uri="{9D8B030D-6E8A-4147-A177-3AD203B41FA5}">
                      <a16:colId xmlns:a16="http://schemas.microsoft.com/office/drawing/2014/main" val="1780056636"/>
                    </a:ext>
                  </a:extLst>
                </a:gridCol>
                <a:gridCol w="783656">
                  <a:extLst>
                    <a:ext uri="{9D8B030D-6E8A-4147-A177-3AD203B41FA5}">
                      <a16:colId xmlns:a16="http://schemas.microsoft.com/office/drawing/2014/main" val="2076292956"/>
                    </a:ext>
                  </a:extLst>
                </a:gridCol>
                <a:gridCol w="783656">
                  <a:extLst>
                    <a:ext uri="{9D8B030D-6E8A-4147-A177-3AD203B41FA5}">
                      <a16:colId xmlns:a16="http://schemas.microsoft.com/office/drawing/2014/main" val="2856524292"/>
                    </a:ext>
                  </a:extLst>
                </a:gridCol>
                <a:gridCol w="783655">
                  <a:extLst>
                    <a:ext uri="{9D8B030D-6E8A-4147-A177-3AD203B41FA5}">
                      <a16:colId xmlns:a16="http://schemas.microsoft.com/office/drawing/2014/main" val="1913596210"/>
                    </a:ext>
                  </a:extLst>
                </a:gridCol>
              </a:tblGrid>
              <a:tr h="2390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사용자번호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P20070522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907026"/>
                  </a:ext>
                </a:extLst>
              </a:tr>
              <a:tr h="170603">
                <a:tc gridSpan="2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15876"/>
                  </a:ext>
                </a:extLst>
              </a:tr>
              <a:tr h="2562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보유품목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자산번호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자리번호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274448"/>
                  </a:ext>
                </a:extLst>
              </a:tr>
              <a:tr h="15066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sd316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sls001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221905"/>
                  </a:ext>
                </a:extLst>
              </a:tr>
              <a:tr h="16235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Fdp0303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WW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Aaa0001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sls001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3845711"/>
                  </a:ext>
                </a:extLst>
              </a:tr>
              <a:tr h="9237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Ch4300ah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556B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Aaa0052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sls001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361969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노트북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이미지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lab015236p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Aaa4511</a:t>
                      </a:r>
                      <a:endParaRPr lang="ko-KR" alt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sls001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39192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CFB733D1-5D4E-4248-A387-8E1989FC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2" t="17748" r="58872" b="24973"/>
          <a:stretch/>
        </p:blipFill>
        <p:spPr>
          <a:xfrm>
            <a:off x="2495939" y="3621117"/>
            <a:ext cx="830425" cy="9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7BD60-7B2F-4C45-9C27-3C3769EEE882}"/>
              </a:ext>
            </a:extLst>
          </p:cNvPr>
          <p:cNvSpPr txBox="1"/>
          <p:nvPr/>
        </p:nvSpPr>
        <p:spPr>
          <a:xfrm>
            <a:off x="7371184" y="1735494"/>
            <a:ext cx="2917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제품코드 클릭하면</a:t>
            </a:r>
            <a:endParaRPr lang="en-US" altLang="ko-KR" dirty="0"/>
          </a:p>
          <a:p>
            <a:r>
              <a:rPr lang="en-US" altLang="ko-KR" dirty="0"/>
              <a:t>Product_</a:t>
            </a:r>
            <a:r>
              <a:rPr lang="ko-KR" altLang="en-US" dirty="0"/>
              <a:t> </a:t>
            </a:r>
            <a:r>
              <a:rPr lang="en-US" altLang="ko-KR" dirty="0" err="1"/>
              <a:t>code.php</a:t>
            </a:r>
            <a:r>
              <a:rPr lang="ko-KR" altLang="en-US" dirty="0"/>
              <a:t>로 점프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E9AA9-D8B1-4282-84CF-2FE02046E3B6}"/>
              </a:ext>
            </a:extLst>
          </p:cNvPr>
          <p:cNvSpPr txBox="1"/>
          <p:nvPr/>
        </p:nvSpPr>
        <p:spPr>
          <a:xfrm>
            <a:off x="256347" y="98922"/>
            <a:ext cx="19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user_number.php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29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DF325F-6BAC-4EBA-BE4C-2BFD4324EEE5}"/>
              </a:ext>
            </a:extLst>
          </p:cNvPr>
          <p:cNvSpPr txBox="1"/>
          <p:nvPr/>
        </p:nvSpPr>
        <p:spPr>
          <a:xfrm>
            <a:off x="256347" y="98922"/>
            <a:ext cx="205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asset_number.php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9FDC8-AF0F-4A8E-B1FF-61907C7D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2" y="519410"/>
            <a:ext cx="5364278" cy="3306936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DBCD13-4E24-48E8-9D60-7ECF555D7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31870"/>
              </p:ext>
            </p:extLst>
          </p:nvPr>
        </p:nvGraphicFramePr>
        <p:xfrm>
          <a:off x="3185826" y="570090"/>
          <a:ext cx="3574759" cy="2491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174">
                  <a:extLst>
                    <a:ext uri="{9D8B030D-6E8A-4147-A177-3AD203B41FA5}">
                      <a16:colId xmlns:a16="http://schemas.microsoft.com/office/drawing/2014/main" val="1783868881"/>
                    </a:ext>
                  </a:extLst>
                </a:gridCol>
                <a:gridCol w="2188585">
                  <a:extLst>
                    <a:ext uri="{9D8B030D-6E8A-4147-A177-3AD203B41FA5}">
                      <a16:colId xmlns:a16="http://schemas.microsoft.com/office/drawing/2014/main" val="1780056636"/>
                    </a:ext>
                  </a:extLst>
                </a:gridCol>
              </a:tblGrid>
              <a:tr h="246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자산번호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aa0055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4907026"/>
                  </a:ext>
                </a:extLst>
              </a:tr>
              <a:tr h="2644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제조사 제품코드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</a:rPr>
                        <a:t>FDP0303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7015876"/>
                  </a:ext>
                </a:extLst>
              </a:tr>
              <a:tr h="2644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자리번호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sls030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274448"/>
                  </a:ext>
                </a:extLst>
              </a:tr>
              <a:tr h="246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사용자번호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p20150512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221905"/>
                  </a:ext>
                </a:extLst>
              </a:tr>
              <a:tr h="2768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 반납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3845711"/>
                  </a:ext>
                </a:extLst>
              </a:tr>
              <a:tr h="268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렌탈잔여기간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361969"/>
                  </a:ext>
                </a:extLst>
              </a:tr>
              <a:tr h="2511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한국렌탈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담당자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장철성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4708316"/>
                  </a:ext>
                </a:extLst>
              </a:tr>
              <a:tr h="2511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제조사 담당자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정진덕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010-9268-6874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1275164"/>
                  </a:ext>
                </a:extLst>
              </a:tr>
              <a:tr h="42180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403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22AD7B-9E73-42A1-8CA0-F5C266E4ED46}"/>
              </a:ext>
            </a:extLst>
          </p:cNvPr>
          <p:cNvSpPr txBox="1"/>
          <p:nvPr/>
        </p:nvSpPr>
        <p:spPr>
          <a:xfrm>
            <a:off x="5520470" y="2758002"/>
            <a:ext cx="697627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신규등록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03F1A-B374-4795-8047-149D5B901C8C}"/>
              </a:ext>
            </a:extLst>
          </p:cNvPr>
          <p:cNvSpPr txBox="1"/>
          <p:nvPr/>
        </p:nvSpPr>
        <p:spPr>
          <a:xfrm>
            <a:off x="6319439" y="2758002"/>
            <a:ext cx="441146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49099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B0E69-FBCC-4E06-90A8-10B7416BBDD3}"/>
              </a:ext>
            </a:extLst>
          </p:cNvPr>
          <p:cNvSpPr txBox="1"/>
          <p:nvPr/>
        </p:nvSpPr>
        <p:spPr>
          <a:xfrm>
            <a:off x="256347" y="98922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regedit.php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70293D-C53F-41CF-8728-04433E711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1990"/>
              </p:ext>
            </p:extLst>
          </p:nvPr>
        </p:nvGraphicFramePr>
        <p:xfrm>
          <a:off x="321662" y="590462"/>
          <a:ext cx="9408701" cy="672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453">
                  <a:extLst>
                    <a:ext uri="{9D8B030D-6E8A-4147-A177-3AD203B41FA5}">
                      <a16:colId xmlns:a16="http://schemas.microsoft.com/office/drawing/2014/main" val="2732042760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125430731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99818334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659445211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262557891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53501693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416517850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242593819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47430744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227172173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11476154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158735056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691510305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41720371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367202734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1954419987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804578503"/>
                    </a:ext>
                  </a:extLst>
                </a:gridCol>
              </a:tblGrid>
              <a:tr h="2242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자산번호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제품코드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품목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제품위치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렌탈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구매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도입일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제조사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구매처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연락처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자리번호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사용자번호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렌탈</a:t>
                      </a:r>
                      <a:r>
                        <a:rPr lang="ko-KR" altLang="en-US" sz="700" u="none" strike="noStrike" dirty="0">
                          <a:effectLst/>
                        </a:rPr>
                        <a:t> 상태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렌탈기간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한국렌탈담당자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제조사담당자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extLst>
                  <a:ext uri="{0D108BD9-81ED-4DB2-BD59-A6C34878D82A}">
                    <a16:rowId xmlns:a16="http://schemas.microsoft.com/office/drawing/2014/main" val="3704711261"/>
                  </a:ext>
                </a:extLst>
              </a:tr>
              <a:tr h="2242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aaa0001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ch0015af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의자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n401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600x535x825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은성빌딩</a:t>
                      </a:r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r>
                        <a:rPr lang="ko-KR" altLang="en-US" sz="700" u="none" strike="noStrike">
                          <a:effectLst/>
                        </a:rPr>
                        <a:t>층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rental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2012-05-01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퍼시스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오피스컨설팅그룹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010-9268-6874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만기후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양도</a:t>
                      </a: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장철성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정진덕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extLst>
                  <a:ext uri="{0D108BD9-81ED-4DB2-BD59-A6C34878D82A}">
                    <a16:rowId xmlns:a16="http://schemas.microsoft.com/office/drawing/2014/main" val="302591473"/>
                  </a:ext>
                </a:extLst>
              </a:tr>
              <a:tr h="224272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95" marR="6195" marT="6195" marB="0" anchor="ctr"/>
                </a:tc>
                <a:extLst>
                  <a:ext uri="{0D108BD9-81ED-4DB2-BD59-A6C34878D82A}">
                    <a16:rowId xmlns:a16="http://schemas.microsoft.com/office/drawing/2014/main" val="549149065"/>
                  </a:ext>
                </a:extLst>
              </a:tr>
            </a:tbl>
          </a:graphicData>
        </a:graphic>
      </p:graphicFrame>
      <p:sp>
        <p:nvSpPr>
          <p:cNvPr id="4" name="십자형 3">
            <a:extLst>
              <a:ext uri="{FF2B5EF4-FFF2-40B4-BE49-F238E27FC236}">
                <a16:creationId xmlns:a16="http://schemas.microsoft.com/office/drawing/2014/main" id="{FEC9AF9A-03C4-45C8-A5BB-ED083B53646D}"/>
              </a:ext>
            </a:extLst>
          </p:cNvPr>
          <p:cNvSpPr/>
          <p:nvPr/>
        </p:nvSpPr>
        <p:spPr>
          <a:xfrm>
            <a:off x="0" y="1045063"/>
            <a:ext cx="213436" cy="218215"/>
          </a:xfrm>
          <a:prstGeom prst="plus">
            <a:avLst>
              <a:gd name="adj" fmla="val 44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B634E0-7807-4F56-9A6C-A26608955BA5}"/>
              </a:ext>
            </a:extLst>
          </p:cNvPr>
          <p:cNvSpPr/>
          <p:nvPr/>
        </p:nvSpPr>
        <p:spPr>
          <a:xfrm>
            <a:off x="797981" y="862838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/>
                </a:solidFill>
              </a:rPr>
              <a:t>ch0015af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C622D2-8D3B-47E1-BB02-ED17C8A4A2FD}"/>
              </a:ext>
            </a:extLst>
          </p:cNvPr>
          <p:cNvSpPr/>
          <p:nvPr/>
        </p:nvSpPr>
        <p:spPr>
          <a:xfrm>
            <a:off x="1390261" y="857725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AD5F54-73EE-419E-9AF8-A540F200ED0A}"/>
              </a:ext>
            </a:extLst>
          </p:cNvPr>
          <p:cNvSpPr/>
          <p:nvPr/>
        </p:nvSpPr>
        <p:spPr>
          <a:xfrm>
            <a:off x="1982541" y="862838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476FC7-565E-4A95-9900-2C28CB0E7ACC}"/>
              </a:ext>
            </a:extLst>
          </p:cNvPr>
          <p:cNvSpPr/>
          <p:nvPr/>
        </p:nvSpPr>
        <p:spPr>
          <a:xfrm>
            <a:off x="2523746" y="857724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FBD9AF-6F6D-4E42-ABCA-4186F794109D}"/>
              </a:ext>
            </a:extLst>
          </p:cNvPr>
          <p:cNvSpPr/>
          <p:nvPr/>
        </p:nvSpPr>
        <p:spPr>
          <a:xfrm>
            <a:off x="3064951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25632D-D6A7-4BC7-9E6F-7EABB9A970DD}"/>
              </a:ext>
            </a:extLst>
          </p:cNvPr>
          <p:cNvSpPr/>
          <p:nvPr/>
        </p:nvSpPr>
        <p:spPr>
          <a:xfrm>
            <a:off x="3657231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06B335-2185-4F56-871B-6499FFD7CC07}"/>
              </a:ext>
            </a:extLst>
          </p:cNvPr>
          <p:cNvSpPr/>
          <p:nvPr/>
        </p:nvSpPr>
        <p:spPr>
          <a:xfrm>
            <a:off x="4198436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2AF1D3-7181-4D3C-9E02-84D43C261376}"/>
              </a:ext>
            </a:extLst>
          </p:cNvPr>
          <p:cNvSpPr/>
          <p:nvPr/>
        </p:nvSpPr>
        <p:spPr>
          <a:xfrm>
            <a:off x="4776905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D272E4-A716-49A1-9BA0-0772E69D5B30}"/>
              </a:ext>
            </a:extLst>
          </p:cNvPr>
          <p:cNvSpPr/>
          <p:nvPr/>
        </p:nvSpPr>
        <p:spPr>
          <a:xfrm>
            <a:off x="5289709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C937D3-049B-4D55-A325-C03952DFAB80}"/>
              </a:ext>
            </a:extLst>
          </p:cNvPr>
          <p:cNvSpPr/>
          <p:nvPr/>
        </p:nvSpPr>
        <p:spPr>
          <a:xfrm>
            <a:off x="5830914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0B4B34-D244-478D-884F-9235DE932000}"/>
              </a:ext>
            </a:extLst>
          </p:cNvPr>
          <p:cNvSpPr/>
          <p:nvPr/>
        </p:nvSpPr>
        <p:spPr>
          <a:xfrm>
            <a:off x="6400520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8A464D-8541-48F5-BC29-3D9EC49FA4D0}"/>
              </a:ext>
            </a:extLst>
          </p:cNvPr>
          <p:cNvSpPr/>
          <p:nvPr/>
        </p:nvSpPr>
        <p:spPr>
          <a:xfrm>
            <a:off x="6992800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73AB41-2198-4D72-9EE2-6DEF07E16A81}"/>
              </a:ext>
            </a:extLst>
          </p:cNvPr>
          <p:cNvSpPr/>
          <p:nvPr/>
        </p:nvSpPr>
        <p:spPr>
          <a:xfrm>
            <a:off x="7511331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73D858-F3AE-461B-B18F-A59166DBE4AF}"/>
              </a:ext>
            </a:extLst>
          </p:cNvPr>
          <p:cNvSpPr/>
          <p:nvPr/>
        </p:nvSpPr>
        <p:spPr>
          <a:xfrm>
            <a:off x="8102316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9DE85A-8144-4B75-A85D-5100E7096801}"/>
              </a:ext>
            </a:extLst>
          </p:cNvPr>
          <p:cNvSpPr/>
          <p:nvPr/>
        </p:nvSpPr>
        <p:spPr>
          <a:xfrm>
            <a:off x="8620847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7B06A5-A9D6-4898-AC09-C25A39088F32}"/>
              </a:ext>
            </a:extLst>
          </p:cNvPr>
          <p:cNvSpPr/>
          <p:nvPr/>
        </p:nvSpPr>
        <p:spPr>
          <a:xfrm>
            <a:off x="9175605" y="852610"/>
            <a:ext cx="592280" cy="154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84F432-8100-4C7E-A087-0F56785A48E9}"/>
              </a:ext>
            </a:extLst>
          </p:cNvPr>
          <p:cNvSpPr txBox="1"/>
          <p:nvPr/>
        </p:nvSpPr>
        <p:spPr>
          <a:xfrm>
            <a:off x="9032736" y="1385486"/>
            <a:ext cx="697627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등록완료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C86E78-62E2-4988-9AA7-FCF2CB4DAECF}"/>
              </a:ext>
            </a:extLst>
          </p:cNvPr>
          <p:cNvSpPr txBox="1"/>
          <p:nvPr/>
        </p:nvSpPr>
        <p:spPr>
          <a:xfrm>
            <a:off x="7962880" y="1385485"/>
            <a:ext cx="954107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</a:rPr>
              <a:t>엑셀가져오기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522</Words>
  <Application>Microsoft Office PowerPoint</Application>
  <PresentationFormat>와이드스크린</PresentationFormat>
  <Paragraphs>247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Denis Jeong</dc:creator>
  <cp:lastModifiedBy>Denis Jeong</cp:lastModifiedBy>
  <cp:revision>36</cp:revision>
  <dcterms:created xsi:type="dcterms:W3CDTF">2017-08-14T06:11:11Z</dcterms:created>
  <dcterms:modified xsi:type="dcterms:W3CDTF">2017-10-04T14:07:54Z</dcterms:modified>
</cp:coreProperties>
</file>