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5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86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3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9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76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4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1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2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3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9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E3F0-1081-4EA9-874C-2C600F3B060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8F4B-9CF5-4872-8D4C-D2D199429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0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динамической кластеризации методом </a:t>
            </a:r>
            <a:r>
              <a:rPr lang="en-AU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-средних для многомерных данных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КБ-51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Комаров Д. 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6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4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13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Алгоритм динамической кластеризации методом k-средних для многомерных данных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динамической кластеризации методом k-средних для многомерных данных</dc:title>
  <dc:creator>DenisKOMAROV</dc:creator>
  <cp:lastModifiedBy>DenisKOMAROV</cp:lastModifiedBy>
  <cp:revision>2</cp:revision>
  <dcterms:created xsi:type="dcterms:W3CDTF">2019-05-28T08:14:41Z</dcterms:created>
  <dcterms:modified xsi:type="dcterms:W3CDTF">2019-05-28T19:14:43Z</dcterms:modified>
</cp:coreProperties>
</file>