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74" r:id="rId25"/>
  </p:sldIdLst>
  <p:sldSz cx="9144000" cy="5143500" type="screen16x9"/>
  <p:notesSz cx="6858000" cy="9144000"/>
  <p:embeddedFontLst>
    <p:embeddedFont>
      <p:font typeface="Roboto Mono" panose="020B0604020202020204" charset="0"/>
      <p:regular r:id="rId27"/>
      <p:bold r:id="rId28"/>
      <p:italic r:id="rId29"/>
      <p:boldItalic r:id="rId30"/>
    </p:embeddedFont>
    <p:embeddedFont>
      <p:font typeface="Roboto Slab" panose="020B0604020202020204" charset="0"/>
      <p:regular r:id="rId31"/>
      <p:bold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cedae8a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cedae8a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20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15c4aae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15c4aae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529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15c4aa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15c4aa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534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15c4aae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15c4aae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60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15c4aae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15c4aae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51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29974e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29974e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207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138e2af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138e2af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357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29974e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29974e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259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29974ef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29974ef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577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29974ef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29974ef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84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138e2af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138e2af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974ef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974ef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596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29974e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29974ef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263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15c4aae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15c4aae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319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e6e2fb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e6e2fb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569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f1108a3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f1108a3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138e2af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138e2af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138e2af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138e2af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e6e2fb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e6e2fb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cedae8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cedae8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67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15c4aa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15c4aa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621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15c4aa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15c4aae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96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15c4aae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15c4aae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37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programming-guide/generics/constraints-on-type-parameters#why-use-constrai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language-reference/keywords/deleg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43925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habr.com/ru/post/329886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programming-guide/generics/generic-type-parame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/>
              <a:t>ООП в C#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/>
              <a:t>(</a:t>
            </a:r>
            <a:r>
              <a:rPr lang="ru-RU" sz="2400" dirty="0" smtClean="0"/>
              <a:t>статические классы, </a:t>
            </a:r>
            <a:r>
              <a:rPr lang="ru-RU" sz="2400" dirty="0" err="1" smtClean="0"/>
              <a:t>синлтон</a:t>
            </a:r>
            <a:r>
              <a:rPr lang="ru-RU" sz="2400" dirty="0" smtClean="0"/>
              <a:t>, фабрика</a:t>
            </a:r>
            <a:br>
              <a:rPr lang="ru-RU" sz="2400" dirty="0" smtClean="0"/>
            </a:br>
            <a:r>
              <a:rPr lang="ru-RU" sz="2400" dirty="0" smtClean="0"/>
              <a:t>делегаты, универсальные методы и классы</a:t>
            </a:r>
            <a:r>
              <a:rPr lang="ru" sz="2400" dirty="0" smtClean="0"/>
              <a:t>)</a:t>
            </a:r>
            <a:endParaRPr sz="24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Вислобоков Денис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Реализовать 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Два свойства: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private set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},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ru" sz="180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private set</a:t>
            </a:r>
            <a:r>
              <a:rPr lang="ru" sz="1800"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Конструктор с параметрами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их заполнения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Публичный метод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WriteProperties()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выводящий параметры в консоль.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сделать класс обобщённым, обобщяя его по типу свойства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создать несколько экземпляров класса Account с различными типами данных для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Guid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Для всех вызвать метод WriteProperties.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57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Ограничения сообщают компилятору о характеристиках, которые должен иметь аргумент типа.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Без ограничений аргумент типа может быть любым типом,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Дополнительные сведения см. в статье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Зачем использовать ограничения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в клиентском коде для создания экземпляра класса используется недопустимый тип, возникает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ошибка времени компиляции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Ограничения задаются с помощью контекстного ключевого слова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Ограничения </a:t>
            </a:r>
            <a:r>
              <a:rPr lang="ru">
                <a:solidFill>
                  <a:srgbClr val="FFFFFF"/>
                </a:solidFill>
              </a:rPr>
              <a:t>параметров типа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80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Основные типы ограничений: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 :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Аргумент типа должен быть типом значения. Допускается задание любого типа значения, кроме Nullable&lt;T&gt;.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 :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Аргумент типа должен быть ссылочным типом. Это ограничение также применяется к любому типу класса, интерфейса, делегата или массива.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 :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new()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Аргумент типа должен иметь общий конструктор без параметров. При одновременном использовании нескольких ограничений последним должно указываться ограничение new().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Ограничения </a:t>
            </a:r>
            <a:r>
              <a:rPr lang="ru">
                <a:solidFill>
                  <a:srgbClr val="FFFFFF"/>
                </a:solidFill>
              </a:rPr>
              <a:t>параметров типа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02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Основные типы ограничений: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 : 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&lt;имя базового класса&gt;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Аргумент типа должен иметь базовый класс или производный от него класс.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 : 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&lt;имя интерфейса&gt;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Аргумент типа должен являться заданным интерфейсом или реализовывать его. Можно указать несколько ограничений интерфейса. Заданный в ограничении интерфейс также может быть универсальным.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Синтаксис: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Swapper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Ограничения </a:t>
            </a:r>
            <a:r>
              <a:rPr lang="ru">
                <a:solidFill>
                  <a:srgbClr val="FFFFFF"/>
                </a:solidFill>
              </a:rPr>
              <a:t>параметров типа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62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Делегат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это тип, который представляет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ссылку на метод(ы)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 определенным списком параметров и типом возвращаемого значения.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создании экземпляра делегата этот экземпляр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можно связать с любым методом с совместимой сигнатурой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типом возвращаемого значения. Метод можно вызвать (активировать) с помощью экземпляра делегата.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Делегаты используются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для передачи методов в качестве аргументов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 другим методам.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Делегат можно связать с именованным методом. При создании экземпляра делегата с использованием именованного метода этот метод 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передается в качестве параметра в конструктор делегата.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98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факту же при компиляции кода в CIL — компилятор превращает каждый такой тип-делегат в одноименный тип-класс 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все экземпляры данного типа-делегата по факту являются экземплярами соответствующих типов-классов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Объявляя новый тип-делегат мы сразу через синтаксис его объявления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жестко определяем сигнатуру допустимых методов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которыми могут быть инициализированы экземпляры такого делегата.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Экземпляр же такого делегата стоит понимать как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ссылку на конкретный метод или список методов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куда то будет передан и скорее всего выполнен уже на той стороне. Причем не сможет передать с методом значение аргументов с которыми он будет выполнен, или поменять его сигнатуру. Но он сможет определить логику работы метода — его тело.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72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64100" y="1291500"/>
            <a:ext cx="437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Multiply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D9EEB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r>
              <a:rPr lang="ru">
                <a:solidFill>
                  <a:srgbClr val="FFFFFF"/>
                </a:solidFill>
              </a:rPr>
              <a:t> с именованными методами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4798400" y="1291500"/>
            <a:ext cx="437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PerformCalculation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calc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PerformCalculation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performCalculation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performCalculation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calc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result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performCalculation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performCalculation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calc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result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performCalculation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D9EEB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98432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создать цепочку вызовов, когда делегат хранит ссылки на более чем один метод. Для этого нужно вызвать статический метод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Delegate.Combine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оператор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doCalculation1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operator +=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static method Delegate.Combine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Combine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doCalculation1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r>
              <a:rPr lang="ru">
                <a:solidFill>
                  <a:srgbClr val="FFFFFF"/>
                </a:solidFill>
              </a:rPr>
              <a:t>: ссылки на несколько методов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10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создать цепочку вызовов, когда делегат хранит ссылки на более чем один метод. Для этого нужно вызвать статический 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Delegate.Combine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оператор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выполнении такого делегата все его методы будут выполнены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по очереди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Если сигнатура делегата предполагает получение параметров то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параметры будут для всех методов иметь одно значение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Если есть возвращаемое значение, то мы можем получить лишь значение последнего в списке метода.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doCalculation1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SimpleCalculator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operator +=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static method Delegate.Combine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Combine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doCalculation1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multipleResult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nameof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multipleResult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multipleResult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r>
              <a:rPr lang="ru">
                <a:solidFill>
                  <a:srgbClr val="FFFFFF"/>
                </a:solidFill>
              </a:rPr>
              <a:t>: ссылки на несколько методов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14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Delegate.Remove()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переопределённый оператор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-=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свою очередь производит поиск в списке делегатов по значению объекта-владельца и методу, и в случае нахождения удаляет первый совпавший.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operator -=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method Remove()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doCalculation1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DoCalculation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Delegate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doCalculation1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multipleResult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doCalculation1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nameof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multipleResult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multipleResult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r>
              <a:rPr lang="ru">
                <a:solidFill>
                  <a:srgbClr val="FFFFFF"/>
                </a:solidFill>
              </a:rPr>
              <a:t>: ссылки на несколько методов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89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Одиночка (Singleton, Синглтон) - порождающий паттерн, который гарантирует, что для определенного класса будет создан только один объект, а также предоставит к этому объекту точку доступа.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надо использовать Синглтон? Когда необходимо, чтобы для класса существовал только один экземпляр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Синглтон позволяет создать объект только при его необходимости. Если объект не нужен, то он не будет создан. В этом отличие синглтона от глобальных переменных.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Паттерн </a:t>
            </a:r>
            <a:r>
              <a:rPr lang="ru">
                <a:solidFill>
                  <a:srgbClr val="FF9900"/>
                </a:solidFill>
              </a:rPr>
              <a:t>Синглтон </a:t>
            </a:r>
            <a:r>
              <a:rPr lang="ru">
                <a:solidFill>
                  <a:srgbClr val="FFFFFF"/>
                </a:solidFill>
              </a:rPr>
              <a:t>(</a:t>
            </a:r>
            <a:r>
              <a:rPr lang="ru">
                <a:solidFill>
                  <a:srgbClr val="FF9900"/>
                </a:solidFill>
              </a:rPr>
              <a:t>Singleton</a:t>
            </a:r>
            <a:r>
              <a:rPr lang="ru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Стоит сказать что делегаты могут быть обобщенными (Generic), что является более правильным подходом к созданию отдельных делегатов для разных типов.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Также стоит упомянуть что библиотека .NET Framework Class Library уже содержит наиболее популярные типы делегатов (обобщенные и нет). Например: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Делегат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Action&lt;T&gt;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представляет собой метод без возвращаемого значения но с аргументом,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Делегат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Func&lt;T, TResult&gt;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с возвращаемым значением и аргументом.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r>
              <a:rPr lang="ru">
                <a:solidFill>
                  <a:srgbClr val="FFFFFF"/>
                </a:solidFill>
              </a:rPr>
              <a:t> библиотеки классов .NET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131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Полезные ссылки: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Habr: Зачем нужны делегаты в C#?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Habr: Делегаты и Лямбда выражения в C#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Делегаты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84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921300" y="1062900"/>
            <a:ext cx="8222700" cy="4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Дан класс: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sealed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_radius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Circle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radius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_radius </a:t>
            </a:r>
            <a:r>
              <a:rPr lang="ru" sz="10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radius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Calculate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Func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operation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operation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_radius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 dirty="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 dirty="0">
                <a:latin typeface="Arial"/>
                <a:ea typeface="Arial"/>
                <a:cs typeface="Arial"/>
                <a:sym typeface="Arial"/>
              </a:rPr>
              <a:t>Не изменяя данного класса</a:t>
            </a: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Реализовать возможность вычисления периметра и площади окружности.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Создать экземпляр класса с радиусом = 1.5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Рассчитать периметр и площадь </a:t>
            </a:r>
            <a:r>
              <a:rPr lang="ru" sz="1200" u="sng" dirty="0">
                <a:latin typeface="Arial"/>
                <a:ea typeface="Arial"/>
                <a:cs typeface="Arial"/>
                <a:sym typeface="Arial"/>
              </a:rPr>
              <a:t>пользуясь методом Calculate()</a:t>
            </a: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 у созданного экземпляра класса.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Вывести на экран результат вычислений в формате: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For the circle with radius 1.5</a:t>
            </a:r>
            <a:endParaRPr sz="1200" dirty="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Perimeter is	9.42477796076938</a:t>
            </a:r>
            <a:endParaRPr sz="1200" dirty="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Square is	7.06858347057703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28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Реализовать класс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LogWriterFactory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бы сам реализовывал паттерн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синглтон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создавал и выдавал экземпляры классов </a:t>
            </a:r>
            <a:r>
              <a:rPr lang="ru" sz="140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с </a:t>
            </a:r>
            <a:r>
              <a:rPr lang="ru" sz="1400" dirty="0" smtClean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прошлого </a:t>
            </a:r>
            <a:r>
              <a:rPr lang="ru" sz="140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(не синглтоны!) домашнего задания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ConsoleLogWriter,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FileLogWriter,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MultipleLogWriter.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 должен иметь один метод 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ILogWriter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GetLogWriter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parameters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 dirty="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ILogWriter</a:t>
            </a:r>
            <a:endParaRPr sz="1400" dirty="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возвращать любой из трёх возможных классов выше (сами классы не должны меняться).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Создать по одному экземпляру класса FileLogWriter и ConsoleLogWriter.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создать экземпляр класса MultipleLogWriter, который бы принял в конструктор созданные выше экземпляры FileLogWriter и ConsoleLogWriter.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Сделать по одной записи логов каждого типа, чтобы убедиться, что они одновременно пишутся и в консоль и в файл.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3040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464100" y="1291500"/>
            <a:ext cx="437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instance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SingletonDemo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GetInstance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instance </a:t>
            </a:r>
            <a:r>
              <a:rPr lang="ru" sz="11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	instance </a:t>
            </a:r>
            <a:r>
              <a:rPr lang="ru" sz="1100" dirty="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 dirty="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 dirty="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instance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Классическая реализация </a:t>
            </a:r>
            <a:r>
              <a:rPr lang="ru">
                <a:solidFill>
                  <a:srgbClr val="FF9900"/>
                </a:solidFill>
              </a:rPr>
              <a:t>синглтона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4798400" y="1291500"/>
            <a:ext cx="437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singleton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GetInstance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singleton2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GetInstance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singleton2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singleton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реализовать данный паттерн необходимо выполнить три задачи: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Закрыть возможность создавать экземпляры класса через конструктор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этого мы определяем единственный конструктор с сигнатурой такой же, как и у конструктора по-умолчанию, но сделав его private.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Определить закрытый (внутренний) статический член того же типа, что и сам класс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и будет наш единственный экземпляр, который мы будем всем отдавать через метод, реализованный ниже.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Реализовать публичный статический метод, который будет возвращать наш единственный внутренний экземпляр класса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Поскольку при самом первом обращении внутренний экземпляр ещё не создан, необходимо там проверять его на null и создавать его (там-то конструктор будет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работать). Уже после этого возвращать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Реализация паттерна </a:t>
            </a:r>
            <a:r>
              <a:rPr lang="ru">
                <a:solidFill>
                  <a:srgbClr val="FF9900"/>
                </a:solidFill>
              </a:rPr>
              <a:t>Синглтон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Реализовать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паттерн синглтон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классах с прошлого домашнего задания: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ConsoleLogWriter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FileLogWriter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MultipleLogWriter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FFFFFF"/>
                </a:solidFill>
              </a:rPr>
              <a:t>Самостоятельная работа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Универсальным (обобщённым) называется метод, объявленный с использованием параметризованного типа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у нас есть статический класс, метод которого выполняет определённую логику. Пусть это будет метод Swap, меняющий 2 переменные местами.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Swapper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Swap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b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Универсальные </a:t>
            </a:r>
            <a:r>
              <a:rPr lang="ru"/>
              <a:t>методы (</a:t>
            </a:r>
            <a:r>
              <a:rPr lang="ru">
                <a:solidFill>
                  <a:srgbClr val="FF9900"/>
                </a:solidFill>
              </a:rPr>
              <a:t>generic methods</a:t>
            </a:r>
            <a:r>
              <a:rPr lang="ru"/>
              <a:t>)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1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Swapper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Swap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b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$"a =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b =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Swapper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$"a =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b =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Универсальные </a:t>
            </a:r>
            <a:r>
              <a:rPr lang="ru"/>
              <a:t>методы (</a:t>
            </a:r>
            <a:r>
              <a:rPr lang="ru">
                <a:solidFill>
                  <a:srgbClr val="FF9900"/>
                </a:solidFill>
              </a:rPr>
              <a:t>generic methods</a:t>
            </a:r>
            <a:r>
              <a:rPr lang="ru"/>
              <a:t>)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7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Универсальные классы инкапсулируют операции, которые не относятся к конкретному типу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наш класс Swapper можно сделать универсальным, перенеся параметр T уже на уровень класса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Swapper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&lt;T&gt;</a:t>
            </a:r>
            <a:endParaRPr sz="14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Swap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a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b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Универсальные </a:t>
            </a:r>
            <a:r>
              <a:rPr lang="ru"/>
              <a:t>классы (</a:t>
            </a:r>
            <a:r>
              <a:rPr lang="ru">
                <a:solidFill>
                  <a:srgbClr val="FF9900"/>
                </a:solidFill>
              </a:rPr>
              <a:t>generic classes</a:t>
            </a:r>
            <a:r>
              <a:rPr lang="ru"/>
              <a:t>)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38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Основные правила: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Присваивайте параметрам универсального типа описательные имена, кроме случаев, когда достаточно одной буквы и описательное имя не имеет практической ценности.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Используйте имя параметра типа T для типов, содержащих только однобуквенный параметр типа.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Используйте префикс "T" для описательных имен параметров типа (TSession)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Указывайте ограничения, связанные с параметром типа, в его имени. Например, параметр с ограничением ISession может называться TSession.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Полный список с примерами можно найти в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документации от Майкрософт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Правила именования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383444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1357</Words>
  <Application>Microsoft Office PowerPoint</Application>
  <PresentationFormat>Экран (16:9)</PresentationFormat>
  <Paragraphs>248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Roboto Mono</vt:lpstr>
      <vt:lpstr>Roboto Slab</vt:lpstr>
      <vt:lpstr>Roboto</vt:lpstr>
      <vt:lpstr>Arial</vt:lpstr>
      <vt:lpstr>Marina</vt:lpstr>
      <vt:lpstr>ООП в C# (статические классы, синлтон, фабрика делегаты, универсальные методы и классы)</vt:lpstr>
      <vt:lpstr>Паттерн Синглтон (Singleton)</vt:lpstr>
      <vt:lpstr>Классическая реализация синглтона</vt:lpstr>
      <vt:lpstr>Реализация паттерна Синглтон</vt:lpstr>
      <vt:lpstr>Самостоятельная работа</vt:lpstr>
      <vt:lpstr>Универсальные методы (generic methods)</vt:lpstr>
      <vt:lpstr>Универсальные методы (generic methods)</vt:lpstr>
      <vt:lpstr>Универсальные классы (generic classes)</vt:lpstr>
      <vt:lpstr>Правила именования</vt:lpstr>
      <vt:lpstr>Самостоятельная работа</vt:lpstr>
      <vt:lpstr>Ограничения параметров типа</vt:lpstr>
      <vt:lpstr>Ограничения параметров типа</vt:lpstr>
      <vt:lpstr>Ограничения параметров типа</vt:lpstr>
      <vt:lpstr>Делегаты</vt:lpstr>
      <vt:lpstr>Делегаты</vt:lpstr>
      <vt:lpstr>Делегаты с именованными методами</vt:lpstr>
      <vt:lpstr>Делегаты: ссылки на несколько методов</vt:lpstr>
      <vt:lpstr>Делегаты: ссылки на несколько методов</vt:lpstr>
      <vt:lpstr>Делегаты: ссылки на несколько методов</vt:lpstr>
      <vt:lpstr>Делегаты библиотеки классов .NET</vt:lpstr>
      <vt:lpstr>Делегаты</vt:lpstr>
      <vt:lpstr>Самостоятельная работа</vt:lpstr>
      <vt:lpstr>Домашнее задание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в C# (распространенные интерфейсы .NET, статические методы и классы, синглтон)</dc:title>
  <dc:creator>A03</dc:creator>
  <cp:lastModifiedBy>Владимирович Денис</cp:lastModifiedBy>
  <cp:revision>5</cp:revision>
  <dcterms:modified xsi:type="dcterms:W3CDTF">2019-12-03T13:38:21Z</dcterms:modified>
</cp:coreProperties>
</file>