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9" r:id="rId3"/>
    <p:sldId id="260" r:id="rId4"/>
    <p:sldId id="284" r:id="rId5"/>
    <p:sldId id="287" r:id="rId6"/>
    <p:sldId id="286" r:id="rId7"/>
    <p:sldId id="288" r:id="rId8"/>
    <p:sldId id="289" r:id="rId9"/>
    <p:sldId id="262" r:id="rId10"/>
    <p:sldId id="263" r:id="rId11"/>
    <p:sldId id="264" r:id="rId12"/>
    <p:sldId id="265" r:id="rId13"/>
    <p:sldId id="290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143500" type="screen16x9"/>
  <p:notesSz cx="6858000" cy="9144000"/>
  <p:embeddedFontLst>
    <p:embeddedFont>
      <p:font typeface="Roboto Slab" panose="020B0604020202020204" charset="0"/>
      <p:regular r:id="rId33"/>
      <p:bold r:id="rId34"/>
    </p:embeddedFont>
    <p:embeddedFont>
      <p:font typeface="Roboto Mono" panose="020B0604020202020204" charset="0"/>
      <p:regular r:id="rId35"/>
      <p:bold r:id="rId36"/>
      <p:italic r:id="rId37"/>
      <p:boldItalic r:id="rId38"/>
    </p:embeddedFont>
    <p:embeddedFont>
      <p:font typeface="Roboto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b3060b8f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b3060b8f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36a03e9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36a03e9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036a03e9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036a03e9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b3060b8f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b3060b8f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b3060b8f8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b3060b8f8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036a03e9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036a03e9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36a03e9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036a03e9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1946a15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1946a15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1946a15a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1946a15a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1946a15a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1946a15a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b3060b8f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b3060b8f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1946a15a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1946a15a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1946a15a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1946a15a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ae6e2fbe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ae6e2fbe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b3060b8f8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b3060b8f8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4f1108a36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4f1108a36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b3060b8f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b3060b8f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b3060b8f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b3060b8f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b3060b8f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b3060b8f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b3060b8f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b3060b8f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b3060b8f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b3060b8f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36a03e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36a03e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36a03e9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36a03e9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2A284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rgbClr val="2A284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84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ООП в C#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(классы, объекты)</a:t>
            </a:r>
            <a:endParaRPr sz="240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294967295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Вислобоков Денис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Инкапсуляция в ООП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Проблема 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такого класса в том, что он позволяет разработчику, использующему его, напрямую менять количество денег, доступных в каждой из валют.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класс </a:t>
            </a:r>
            <a:r>
              <a:rPr lang="ru" sz="14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Кошелек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поля лучше сделать закрытыми от разработчика</a:t>
            </a:r>
            <a:endParaRPr sz="1400" dirty="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 dirty="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закрытое снаружи поле</a:t>
            </a: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СредстваВРублях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: </a:t>
            </a:r>
            <a:r>
              <a:rPr lang="ru" sz="14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1111 111111</a:t>
            </a:r>
          </a:p>
          <a:p>
            <a:pPr indent="0">
              <a:lnSpc>
                <a:spcPct val="100000"/>
              </a:lnSpc>
              <a:buClr>
                <a:srgbClr val="000000"/>
              </a:buClr>
              <a:buSzPts val="1100"/>
              <a:buNone/>
            </a:pPr>
            <a:r>
              <a:rPr lang="ru-RU" sz="1400" dirty="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закрытое снаружи поле</a:t>
            </a:r>
            <a:r>
              <a:rPr lang="ru-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-RU" sz="1400" dirty="0" err="1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СредстваВДолларах</a:t>
            </a:r>
            <a:r>
              <a:rPr lang="ru-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: 1111 111111</a:t>
            </a: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 smtClean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ru" sz="14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а вместо этого предоставить возможность менять количество</a:t>
            </a:r>
            <a:endParaRPr sz="1400" dirty="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денег согласованно</a:t>
            </a:r>
            <a:endParaRPr sz="1400" dirty="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доступный метод 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Изменить количество средств в рублях(новая сумма)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indent="0">
              <a:lnSpc>
                <a:spcPct val="100000"/>
              </a:lnSpc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СредстваВРублях = 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новая сумма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indent="0">
              <a:lnSpc>
                <a:spcPct val="100000"/>
              </a:lnSpc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-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-RU" sz="1400" dirty="0" err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СредстваВДолларах</a:t>
            </a:r>
            <a:r>
              <a:rPr lang="ru-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новая сумма / 66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доступный метод 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Изменить количество средств в долларах(новая сумма)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indent="0">
              <a:lnSpc>
                <a:spcPct val="100000"/>
              </a:lnSpc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-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-RU" sz="1400" dirty="0" err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СредстваВДолларах</a:t>
            </a:r>
            <a:r>
              <a:rPr lang="ru-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новая сумма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indent="457200">
              <a:lnSpc>
                <a:spcPct val="100000"/>
              </a:lnSpc>
              <a:buClr>
                <a:srgbClr val="000000"/>
              </a:buClr>
              <a:buSzPts val="1100"/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СредстваВРублях = 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новая сумма * 66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Уровни доступа к членам класса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 объявлении членов класса разработчик также определяет и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уровень доступа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к каждому из них, определяющие возможность их использования из другого кода в вашей или в других сборках.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Существуют следующие модификаторы доступа: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* public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Доступ к типу или члену возможен из любого другого кода в той же сборке или другой сборке, ссылающейся на него.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* private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Доступ к типу или члену возможен только из кода в том же классе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(по умолчанию</a:t>
            </a:r>
            <a:r>
              <a:rPr lang="ru" sz="1400" dirty="0" smtClean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ru" sz="14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Пример класса Person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_age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 dirty="0" smtClean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ru" sz="11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implicitly private field: bad practice! always use "private"!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 dirty="0" smtClean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underscore </a:t>
            </a:r>
            <a:r>
              <a:rPr lang="ru" sz="11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"_" prefix is used for member variables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 </a:t>
            </a:r>
            <a:r>
              <a:rPr lang="ru" sz="1100" dirty="0" smtClean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ru" sz="11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public property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 dirty="0" smtClean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1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 smtClean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_age</a:t>
            </a:r>
            <a:r>
              <a:rPr lang="ru" sz="1100" dirty="0" smtClean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;}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 dirty="0" smtClean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ru" sz="11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setter of the property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140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logic of set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	</a:t>
            </a: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_age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another one public property with no additional logic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 dirty="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Картинки по запросу smudge the ca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0" y="916678"/>
            <a:ext cx="5454650" cy="422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71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Объявить </a:t>
            </a: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класс 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домашнего питомца с именем </a:t>
            </a:r>
            <a:r>
              <a:rPr lang="ru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Pet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Определить в классе следующие </a:t>
            </a: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закрытые поля</a:t>
            </a:r>
            <a:r>
              <a:rPr lang="ru" dirty="0">
                <a:latin typeface="Arial"/>
                <a:ea typeface="Arial"/>
                <a:cs typeface="Arial"/>
                <a:sym typeface="Arial"/>
              </a:rPr>
              <a:t>: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_birthPlace</a:t>
            </a:r>
            <a:r>
              <a:rPr lang="ru" dirty="0">
                <a:latin typeface="Arial"/>
                <a:ea typeface="Arial"/>
                <a:cs typeface="Arial"/>
                <a:sym typeface="Arial"/>
              </a:rPr>
              <a:t>: место рождения животного (страна, город)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Следующие </a:t>
            </a: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общедоступные поля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Kind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вид животного (один из определённых вариантов Mouse, Cat, Dog)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кличка питомца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Следующие </a:t>
            </a: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общедоступные свойства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Sex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пол животного (одна латинская буква: M - мужской, F - женский)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возраст животного (в годах)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Пример решения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Pet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enum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AnimalKind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Mouse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_birthPlace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AnimalKind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Kind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Sex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byte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4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Пример создания экземпляра класса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Класс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становится обычным для C#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типом данных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и мы просто создаем переменную этого класса с помощью ключевого слова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После этого с помощью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точки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можно получить доступ к доступным полям и свойствам созданного объекта: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Program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p1._height - inaccessible as it is private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p1._age - inaccessible as it is private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"Andrei"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36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$"Name: 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, Age: 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."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Name: Andrei, Age: 36.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assuming that class defined below in the code</a:t>
            </a:r>
            <a:endParaRPr sz="11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Пример создания экземпляра класса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Можно сразу инициализировать значения доступных снаружи членов (public) при создании экземпляра класса. Для этого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вместо круглых скобок пишут фигурные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а внутри перечисляют разделенные запятыми пары Поле = Значение. Вот пример аналогичного по смыслу кода: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64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Program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"Andrei"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36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$"Name: 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, Age: 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."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Name: Andrei, Age: 36.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... // assuming that class defined below in the code</a:t>
            </a:r>
            <a:endParaRPr sz="11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основном потоке программы: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Создать экземпляр класса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Pet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именем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pet1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заполнить его поля.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Вывести на экран строку в формате: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$"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{pet1.Name}</a:t>
            </a: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{pet1.Kind}</a:t>
            </a: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{pet1.Sex}</a:t>
            </a: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) of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{pet1.Age}</a:t>
            </a: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 years old."</a:t>
            </a:r>
            <a:endParaRPr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Ниже создать еще один экземпляр класса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Pet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именем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pet2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задав ему значения полей при инициализации используя фигурные скобки.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Вывести на экран такую же строку, только теперь уже для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pet2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$"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{pet1.Name}</a:t>
            </a: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{pet1.Kind}</a:t>
            </a: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{pet1.Sex}</a:t>
            </a: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) of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{pet1.Age}</a:t>
            </a: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 years old."</a:t>
            </a:r>
            <a:endParaRPr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Инкапсуляция, read-only свойство #1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Чтобы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унифицировать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формат вывода данных о нашей персоне, воспользуемся свойствами, доступными только для чтения –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read-only property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– у таких свойств есть </a:t>
            </a:r>
            <a:r>
              <a:rPr lang="ru" sz="1400" dirty="0" smtClean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только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метод get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(а метод set – отсутствует). 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Добавим в наш класс read-only свойство </a:t>
            </a:r>
            <a:r>
              <a:rPr lang="ru" sz="1400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PropertiesString 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типа </a:t>
            </a:r>
            <a:r>
              <a:rPr lang="ru" sz="1400" dirty="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ru" sz="11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endParaRPr sz="11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...</a:t>
            </a:r>
            <a:endParaRPr sz="11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read-only properties have get method only!</a:t>
            </a:r>
            <a:endParaRPr sz="1100" dirty="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PropertiesString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$"Name: 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, Age: 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."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 dirty="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 dirty="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Классы, объекты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Проект консольного приложения по умолчанию содержит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класс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с которого и начинается выполнение программы (а именно с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метода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Этот метод данного класса является точкой входа в наше приложение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(если не задано иное).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Program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 void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Main()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...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Инкапсуляция, read-only свойство #2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Program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"Andrei"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36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Now we shouldn't think about the format of output for parameters in the main code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We can just call PropertiesString where all the logic is encapsulated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PropertiesString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The line below will not be compiled as the property is read-only!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PropertiesString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"Try to override read-only property"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compile error!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Модифицируйте </a:t>
            </a: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класс 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домашнего питомца с именем Pet таким образом, чтобы у него появилось </a:t>
            </a: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read-only свойство Description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формирующее строку вывода информации о питомце на экран.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Модифицируйте соответственно основную программу, чтобы она использовала свойство Description для вывода информации о питомце.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Пример решения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...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is a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Kind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Sex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) of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years old."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.WriteLine(pet1.Description);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...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Добавьте логику проверки значения при установке пола (свойство Sex): задавать можно заглавные или строчные буквы M или F.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Обеспечьте вывод значения пола в верхнем регистре.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_sex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Sex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_sex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'f'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'F'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'm'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'M'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_sex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ToUpper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throw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Exception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"Invalid value"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Пример решения (изменения класса Pet)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16" name="Google Shape;216;p35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классе Pet добавьте метод SetBirthPlace со строковым параметром для установки места рождения питомца.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свойство Description класса Pet добавьте упоминание места рождения.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основном потоке программы задать место рождения для каждого из двух питомцев.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SetBirthPlace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birthPlace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_birthPlace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birthPlace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is a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Kind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Sex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) of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years old"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 (birth place: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_birthPlace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."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Пример решения (изменения класса Pet)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Kind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Pet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AnimalKind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"Tom"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Sex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'M'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SetBirthPlace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"Moscow"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EC9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pet2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Pet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Kind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Pet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AnimalKind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Mouse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"Minnie"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Sex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'F'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pet2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SetBirthPlace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"St.Petersburg"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pet2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EC9B0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0" name="Google Shape;230;p3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Пример решения (метод Main)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31" name="Google Shape;2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>
            <a:spLocks noGrp="1"/>
          </p:cNvSpPr>
          <p:nvPr>
            <p:ph type="body" idx="1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консольное приложение, запрашивающее имя и возраст для трех человек. Затем программа должна вывести на экран информацию о людях и их возрастах через 4 года в следующем формате (схожая задача задавалась на третьем уроке):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Name: &lt;name of the person # 1&gt;, age in 4 years: &lt;age of the person #1 in 4 years&gt;</a:t>
            </a:r>
            <a:endParaRPr sz="1200" dirty="0">
              <a:solidFill>
                <a:srgbClr val="FFE5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Программа не должна закрываться пока не нажата любая клавиша.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Необходимо выполнить задание с использованием массива объектов нового класса и циклом for!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классе должны быть определены следующие свойства: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Имя (обычное свойство),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Возраст (обычное свойство),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Возраст через четыре года (read-only свойство),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Итоговая строка вывода информации (read-only свойство).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Не забывать после создания массива инициализировать каждый объект внутри перед началом использования с помощью ключевого слова </a:t>
            </a:r>
            <a:r>
              <a:rPr lang="ru" sz="1400" b="1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Домашнее задание</a:t>
            </a:r>
            <a:endParaRPr/>
          </a:p>
        </p:txBody>
      </p:sp>
      <p:pic>
        <p:nvPicPr>
          <p:cNvPr id="238" name="Google Shape;2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>
            <a:spLocks noGrp="1"/>
          </p:cNvSpPr>
          <p:nvPr>
            <p:ph type="body" idx="1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Пример работы программы (при вводе данных без ошибок):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Enter name 0: </a:t>
            </a:r>
            <a:r>
              <a:rPr lang="ru" sz="14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Andrei /это ввод пользователя/</a:t>
            </a:r>
            <a:endParaRPr sz="1400" dirty="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Enter age 0: </a:t>
            </a:r>
            <a:r>
              <a:rPr lang="ru" sz="14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36 /это ввод пользователя/</a:t>
            </a:r>
            <a:endParaRPr sz="1400" dirty="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Enter name 1: </a:t>
            </a:r>
            <a:r>
              <a:rPr lang="ru" sz="14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Vasili /это ввод пользователя/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Enter age 1: </a:t>
            </a:r>
            <a:r>
              <a:rPr lang="ru" sz="14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32 /это ввод пользователя/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Enter name 2: </a:t>
            </a:r>
            <a:r>
              <a:rPr lang="ru" sz="14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Marina /это ввод пользователя/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Enter age 2: </a:t>
            </a:r>
            <a:r>
              <a:rPr lang="ru" sz="14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endParaRPr sz="1400" dirty="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Name: Andrei, age in 4 years: 40.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Name: Vasili, age in 4 years: 36.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Name: Marina, age in 4 years: 22.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Press any key to continue..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Домашнее задание (пример работы)</a:t>
            </a:r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Классы, объекты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Где определяется класс?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Класс можно определять внутри пространства имен, вне пространства имен, внутри другого класса. Как правило, классы помещаются в отдельные файлы. Но в первом примере мы поместим новый класс в файле, где располагается класс Program. То есть файл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Program.cs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будет выглядеть следующим образом: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Program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 void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Main()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{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...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our new empty class</a:t>
            </a:r>
            <a:endParaRPr sz="1400" dirty="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40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класса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7900" y="1352431"/>
            <a:ext cx="84665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>
                <a:solidFill>
                  <a:srgbClr val="FF9900"/>
                </a:solidFill>
              </a:rPr>
              <a:t>Поле</a:t>
            </a:r>
            <a:r>
              <a:rPr lang="ru-RU" dirty="0" smtClean="0">
                <a:solidFill>
                  <a:srgbClr val="FFFFFF"/>
                </a:solidFill>
              </a:rPr>
              <a:t> (</a:t>
            </a:r>
            <a:r>
              <a:rPr lang="en-US" dirty="0" smtClean="0">
                <a:solidFill>
                  <a:srgbClr val="FFFFFF"/>
                </a:solidFill>
              </a:rPr>
              <a:t>field</a:t>
            </a:r>
            <a:r>
              <a:rPr lang="ru-RU" dirty="0" smtClean="0">
                <a:solidFill>
                  <a:srgbClr val="FFFFFF"/>
                </a:solidFill>
              </a:rPr>
              <a:t>) </a:t>
            </a:r>
            <a:r>
              <a:rPr lang="ru-RU" dirty="0">
                <a:solidFill>
                  <a:srgbClr val="FFFFFF"/>
                </a:solidFill>
              </a:rPr>
              <a:t>- это </a:t>
            </a:r>
            <a:r>
              <a:rPr lang="ru-RU" dirty="0" smtClean="0">
                <a:solidFill>
                  <a:srgbClr val="FFFFFF"/>
                </a:solidFill>
              </a:rPr>
              <a:t>хранит в себе значение одного из свойств класса. К примеру для человека полем будет являться возраст или имя.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7900" y="187565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2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endParaRPr lang="en-US" sz="12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-US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</a:p>
          <a:p>
            <a:pPr lvl="0"/>
            <a:r>
              <a:rPr lang="en-US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-US" sz="12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age=30;</a:t>
            </a:r>
            <a:r>
              <a:rPr lang="en-US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lang="en-US" sz="1200" dirty="0" smtClean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7900" y="2838331"/>
            <a:ext cx="84665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>
                <a:solidFill>
                  <a:schemeClr val="tx1"/>
                </a:solidFill>
              </a:rPr>
              <a:t>При создании без использования модификатора доступа, поле по стандарту не доступно для использования снаружи.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Самый просто способ сделать поле доступным, это добавить </a:t>
            </a:r>
            <a:r>
              <a:rPr lang="en-US" dirty="0" smtClean="0">
                <a:solidFill>
                  <a:schemeClr val="tx1"/>
                </a:solidFill>
              </a:rPr>
              <a:t>public </a:t>
            </a:r>
            <a:r>
              <a:rPr lang="ru-RU" dirty="0" smtClean="0">
                <a:solidFill>
                  <a:schemeClr val="tx1"/>
                </a:solidFill>
              </a:rPr>
              <a:t>перед типом.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7900" y="357699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2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endParaRPr lang="en-US" sz="12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-US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</a:p>
          <a:p>
            <a:pPr lvl="0"/>
            <a:r>
              <a:rPr lang="en-US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-US" sz="12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age=30;</a:t>
            </a:r>
            <a:r>
              <a:rPr lang="en-US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lang="en-US" sz="1200" dirty="0" smtClean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45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Самостоятельная работа	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Опишите класс </a:t>
            </a:r>
            <a:r>
              <a:rPr lang="en-US" dirty="0" smtClean="0"/>
              <a:t>Human </a:t>
            </a:r>
            <a:r>
              <a:rPr lang="ru-RU" dirty="0" smtClean="0"/>
              <a:t>создав несколько полей: возраст, рост, имя, фамилия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69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Методы(функции) -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void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7900" y="1352431"/>
            <a:ext cx="84665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>
                <a:solidFill>
                  <a:srgbClr val="FF9900"/>
                </a:solidFill>
              </a:rPr>
              <a:t>Метод</a:t>
            </a:r>
            <a:r>
              <a:rPr lang="ru-RU" dirty="0" smtClean="0">
                <a:solidFill>
                  <a:srgbClr val="FFFFFF"/>
                </a:solidFill>
              </a:rPr>
              <a:t> (</a:t>
            </a:r>
            <a:r>
              <a:rPr lang="en-US" dirty="0" smtClean="0">
                <a:solidFill>
                  <a:srgbClr val="FFFFFF"/>
                </a:solidFill>
              </a:rPr>
              <a:t>method</a:t>
            </a:r>
            <a:r>
              <a:rPr lang="ru-RU" dirty="0" smtClean="0">
                <a:solidFill>
                  <a:srgbClr val="FFFFFF"/>
                </a:solidFill>
              </a:rPr>
              <a:t>) </a:t>
            </a:r>
            <a:r>
              <a:rPr lang="ru-RU" dirty="0">
                <a:solidFill>
                  <a:srgbClr val="FFFFFF"/>
                </a:solidFill>
              </a:rPr>
              <a:t>– это некоторый фрагмент кода, который можно вызвать по имени и, опционально, передать ему какие-либо параметры. </a:t>
            </a:r>
            <a:r>
              <a:rPr lang="ru-RU" dirty="0" smtClean="0">
                <a:solidFill>
                  <a:srgbClr val="FFFFFF"/>
                </a:solidFill>
              </a:rPr>
              <a:t>Доступность метода определяется как и у поля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7900" y="187565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2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endParaRPr lang="en-US" sz="12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-US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</a:p>
          <a:p>
            <a:pPr lvl="0"/>
            <a:r>
              <a:rPr lang="en-US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-US" sz="12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void </a:t>
            </a:r>
            <a:r>
              <a:rPr lang="en-US" sz="12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Go(){}</a:t>
            </a:r>
            <a:r>
              <a:rPr lang="en-US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lang="en-US" sz="1200" dirty="0" smtClean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7900" y="2838331"/>
            <a:ext cx="84665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>
                <a:solidFill>
                  <a:schemeClr val="tx1"/>
                </a:solidFill>
              </a:rPr>
              <a:t>При создании без использования модификатора доступа, поле по стандарту не доступно для использования снаружи.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Самый просто способ сделать поле доступным, это добавить </a:t>
            </a:r>
            <a:r>
              <a:rPr lang="en-US" dirty="0" smtClean="0">
                <a:solidFill>
                  <a:schemeClr val="tx1"/>
                </a:solidFill>
              </a:rPr>
              <a:t>public </a:t>
            </a:r>
            <a:r>
              <a:rPr lang="ru-RU" dirty="0" smtClean="0">
                <a:solidFill>
                  <a:schemeClr val="tx1"/>
                </a:solidFill>
              </a:rPr>
              <a:t>перед типом.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7900" y="357699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2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endParaRPr lang="en-US" sz="12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-US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</a:p>
          <a:p>
            <a:pPr lvl="0"/>
            <a:r>
              <a:rPr lang="en-US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-US" sz="12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void </a:t>
            </a:r>
            <a:r>
              <a:rPr lang="en-US" sz="12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Go()</a:t>
            </a:r>
            <a:r>
              <a:rPr lang="en-US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lang="en-US" sz="1200" dirty="0" smtClean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4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метода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7900" y="187565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2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void </a:t>
            </a:r>
            <a:r>
              <a:rPr lang="en-US" sz="12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Go(){}</a:t>
            </a:r>
            <a:r>
              <a:rPr lang="ru-RU" sz="12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- Функция</a:t>
            </a:r>
          </a:p>
          <a:p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void </a:t>
            </a:r>
            <a:r>
              <a:rPr lang="en-US" sz="12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Go(int x, int y){}</a:t>
            </a:r>
            <a:r>
              <a:rPr lang="ru-RU" sz="12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-RU" sz="12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ru-RU" sz="12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Метод</a:t>
            </a:r>
            <a:r>
              <a:rPr lang="en-US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lang="en-US" sz="1200" dirty="0" smtClean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7900" y="2437183"/>
            <a:ext cx="84665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>
                <a:solidFill>
                  <a:schemeClr val="tx1"/>
                </a:solidFill>
              </a:rPr>
              <a:t>Метод может иметь неограниченное количество параметров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7900" y="284482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2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endParaRPr lang="en-US" sz="12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</a:p>
          <a:p>
            <a:pPr lvl="0"/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2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_</a:t>
            </a:r>
            <a:r>
              <a:rPr lang="en-US" sz="1200" dirty="0" err="1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pos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lang="en-US" sz="12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-US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-US" sz="12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void </a:t>
            </a:r>
            <a:r>
              <a:rPr lang="en-US" sz="12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Go(int x, int y){</a:t>
            </a:r>
          </a:p>
          <a:p>
            <a:pPr lvl="0"/>
            <a:r>
              <a:rPr lang="en-US" sz="12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     	_</a:t>
            </a:r>
            <a:r>
              <a:rPr lang="en-US" sz="1200" dirty="0" err="1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pos.x</a:t>
            </a:r>
            <a:r>
              <a:rPr lang="en-US" sz="12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+=x;</a:t>
            </a:r>
          </a:p>
          <a:p>
            <a:pPr lvl="0"/>
            <a:r>
              <a:rPr lang="en-US" sz="12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lang="en-US" sz="1200" dirty="0" err="1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pos.y</a:t>
            </a:r>
            <a:r>
              <a:rPr lang="en-US" sz="12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+=y;</a:t>
            </a:r>
          </a:p>
          <a:p>
            <a:pPr lvl="0"/>
            <a:r>
              <a:rPr lang="en-US" sz="12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</a:p>
          <a:p>
            <a:pPr lvl="0"/>
            <a:r>
              <a:rPr lang="en-US" sz="12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    }</a:t>
            </a:r>
            <a:r>
              <a:rPr lang="en-US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lang="en-US" sz="1200" dirty="0" smtClean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87900" y="1252564"/>
            <a:ext cx="84665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>
                <a:solidFill>
                  <a:schemeClr val="tx1"/>
                </a:solidFill>
              </a:rPr>
              <a:t>В зависимости от задачи, метод может не иметь параметров, а может и иметь. В случае, если метод не имеет параметров, то его правильнее называть функцией, так как она самодостаточна.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84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Парадигмы ООП</a:t>
            </a:r>
            <a:endParaRPr lang="ru-RU" dirty="0"/>
          </a:p>
        </p:txBody>
      </p:sp>
      <p:pic>
        <p:nvPicPr>
          <p:cNvPr id="2050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0" y="1538093"/>
            <a:ext cx="3140710" cy="360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49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Инкапсуляция в ООП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Инкапсуляция – </a:t>
            </a:r>
            <a:r>
              <a:rPr lang="ru-RU" sz="1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это свойство системы, позволяющее объединить данные и методы, работающие с ними, в классе и скрыть </a:t>
            </a:r>
            <a:r>
              <a:rPr lang="ru-RU" sz="1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детали реализации </a:t>
            </a:r>
            <a:r>
              <a:rPr lang="ru-RU" sz="1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от пользователя</a:t>
            </a:r>
            <a:r>
              <a:rPr lang="ru-RU" sz="1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" sz="14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Целью инкапсуляции является обеспечение </a:t>
            </a:r>
            <a:r>
              <a:rPr lang="ru" sz="1400" dirty="0" smtClean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согласованности внутреннего состояния</a:t>
            </a:r>
            <a:r>
              <a:rPr lang="ru" sz="14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объекта.</a:t>
            </a:r>
            <a:endParaRPr sz="14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Например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представим класс описывающий кошелек, средства с которого можно снять в различной валюте: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класс 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Кошелек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поле 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Доступные средства в рублях	: 6600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поле 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Доступные средства в долларах	: 100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Сейчас состояние объекта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согласовано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так как количество денег в каждой из валют одинаково. Однако, в процессе работы с объектом такого класса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его легко ввести в неконсистентное состояние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изменив доступную сумму только в одном месте, и не сделав этого во втором.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1325</Words>
  <Application>Microsoft Office PowerPoint</Application>
  <PresentationFormat>Экран (16:9)</PresentationFormat>
  <Paragraphs>253</Paragraphs>
  <Slides>30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Roboto Slab</vt:lpstr>
      <vt:lpstr>Roboto Mono</vt:lpstr>
      <vt:lpstr>Roboto</vt:lpstr>
      <vt:lpstr>Arial</vt:lpstr>
      <vt:lpstr>Marina</vt:lpstr>
      <vt:lpstr>ООП в C# (классы, объекты)</vt:lpstr>
      <vt:lpstr>Классы, объекты</vt:lpstr>
      <vt:lpstr>Классы, объекты</vt:lpstr>
      <vt:lpstr>Поля класса</vt:lpstr>
      <vt:lpstr>Самостоятельная работа </vt:lpstr>
      <vt:lpstr>Методы(функции) - void</vt:lpstr>
      <vt:lpstr>Параметры метода</vt:lpstr>
      <vt:lpstr>Парадигмы ООП</vt:lpstr>
      <vt:lpstr>Инкапсуляция в ООП</vt:lpstr>
      <vt:lpstr>Инкапсуляция в ООП</vt:lpstr>
      <vt:lpstr>Уровни доступа к членам класса</vt:lpstr>
      <vt:lpstr>Пример класса Person</vt:lpstr>
      <vt:lpstr>Презентация PowerPoint</vt:lpstr>
      <vt:lpstr>Самостоятельная работа</vt:lpstr>
      <vt:lpstr>Пример решения</vt:lpstr>
      <vt:lpstr>Пример создания экземпляра класса</vt:lpstr>
      <vt:lpstr>Пример создания экземпляра класса</vt:lpstr>
      <vt:lpstr>Самостоятельная работа</vt:lpstr>
      <vt:lpstr>Инкапсуляция, read-only свойство #1</vt:lpstr>
      <vt:lpstr>Инкапсуляция, read-only свойство #2</vt:lpstr>
      <vt:lpstr>Самостоятельная работа</vt:lpstr>
      <vt:lpstr>Пример решения</vt:lpstr>
      <vt:lpstr>Самостоятельная работа</vt:lpstr>
      <vt:lpstr>Пример решения (изменения класса Pet)</vt:lpstr>
      <vt:lpstr>Самостоятельная работа</vt:lpstr>
      <vt:lpstr>Пример решения (изменения класса Pet)</vt:lpstr>
      <vt:lpstr>Пример решения (метод Main)</vt:lpstr>
      <vt:lpstr>Домашнее задание</vt:lpstr>
      <vt:lpstr>Домашнее задание (пример работы)</vt:lpstr>
      <vt:lpstr>Спасибо за внимание.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 в C# (классы, объекты)</dc:title>
  <cp:lastModifiedBy>Владимирович Денис</cp:lastModifiedBy>
  <cp:revision>16</cp:revision>
  <dcterms:modified xsi:type="dcterms:W3CDTF">2019-11-22T13:42:45Z</dcterms:modified>
</cp:coreProperties>
</file>