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e6e2fb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e6e2fb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76f95e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76f95e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e6e2f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e6e2f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e6e2fb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e6e2fb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e6e2fb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e6e2fb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e6e2fb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e6e2fb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e6e2fb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e6e2fb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e6e2fbe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e6e2fb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e6e2fb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e6e2fb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e6e2fb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e6e2fb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1108a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f1108a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e6e2fb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e6e2fb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8411d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8411d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76f95e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76f95e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76f95e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76f95e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76f95e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76f95e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76f95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76f95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e6e2fb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e6e2fb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e22e1c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e22e1c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e6e2fb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e6e2fb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%D0%92%D0%B5%D0%BD%D0%B3%D0%B5%D1%80%D1%81%D0%BA%D0%B0%D1%8F_%D0%BD%D0%BE%D1%82%D0%B0%D1%86%D0%B8%D1%8F" TargetMode="External"/><Relationship Id="rId4" Type="http://schemas.openxmlformats.org/officeDocument/2006/relationships/hyperlink" Target="https://habr.com/ru/post/26077/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rketplace.visualstudio.com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(сборки .net core, переменные,</a:t>
            </a:r>
            <a:br>
              <a:rPr lang="ru" sz="2400"/>
            </a:br>
            <a:r>
              <a:rPr lang="ru" sz="2400"/>
              <a:t>основные типы данных)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Определение переменных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[тип данных]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[имя переменной];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[имя переменной] =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[значение]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или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[тип данных]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[имя переменной] =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[значение]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раздельного определения переменной и задания значения: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одновременного определения переменной с заданным значением: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Правила именования переменных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Disclaimer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:)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Эти правила не являются официальными, код будет компилироваться, а приложение работать и без учета правил оформления кода. Более того, в разных компаниях эти правила различны, однако следование одним правилам поможет быстрее адаптироваться к другим, а это, в свою очередь, повышает скорость чтения чужого кода в рамках одной экосистемы.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Используйте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camelCase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имен переменных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именовании переменных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избегайте использования сокращений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вроде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I, t или num. Используйте index, temp или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Не используйте </a:t>
            </a:r>
            <a:r>
              <a:rPr lang="ru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венгерскую нотацию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Хорошая статья о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стайл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гайдах: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C#: требования и рекомендации по написанию кода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(комментарии к статье не менее ценные, чем сама статья)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Символы и строки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Символы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System.Char</a:t>
            </a:r>
            <a:r>
              <a:rPr lang="ru" sz="1400">
                <a:solidFill>
                  <a:srgbClr val="FFFFFF"/>
                </a:solidFill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declaring a single-char variable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Строки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System.String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"Bob"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declaring a string variable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Целые числа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42725"/>
            <a:ext cx="83682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Одно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байтовое целое число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System.Byte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(0 – 255)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ageInHex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0x24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ageInHex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System.SByte</a:t>
            </a:r>
            <a:r>
              <a:rPr lang="ru" sz="1200">
                <a:solidFill>
                  <a:srgbClr val="FFFFFF"/>
                </a:solidFill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sbyte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(-128 – 127)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sbyte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Двухбайтовое целое число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System.Int16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(-32 768 – 32 767)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21200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System.UInt16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ushort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(0 – 65 535)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ushort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yearOfBirth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1982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yearOfBirth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Целые числа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Четырехбайтовое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целое число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System.Int32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(-2 147 483 648 – 2 147 483 647)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minutesInYear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minutesInYear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System.UInt32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uint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(0 – 4 294 967 295)</a:t>
            </a:r>
            <a:endParaRPr sz="14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minutesInYear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365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minutesInYear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Восьмибайтовое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целое число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System.Int64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-9 223 372 036 854 775 808 – 9 223 372 036 854 775 807</a:t>
            </a:r>
            <a:r>
              <a:rPr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yearOfBirth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1982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yearOfBirth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System.UInt64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ulong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(0 to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18 446 744 073 709 551 615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ulong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nextToMaxLong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9223372036854775807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nextToMaxLong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</a:t>
            </a:r>
            <a:r>
              <a:rPr lang="ru">
                <a:solidFill>
                  <a:srgbClr val="FFFFFF"/>
                </a:solidFill>
              </a:rPr>
              <a:t>исла с плавающей точкой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Четырехбайтовое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дробное число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(точность ~6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знаков после запятой)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System.Single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(±1.5×10^−45 – ±3.4×10^38)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3.5F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4.5f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result is {0}"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GetType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"result is of type {0}"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Числа с плавающей точкой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Восьми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байтовое дробное число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(точность ~15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 знаков после запятой)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System.Double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±5.0×10^−324 – ±1.7×10^308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Mixing types in expressions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4.5f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1.7E+3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Result of the 2nd argument is a double: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"The sum is {0}"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Output: The sum is 1712.5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Числа с плавающей точкой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16-байтное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дробное число повышенной точности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(~28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 знаков после запятой)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System.Decimal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±1.0×10^-28 – ±7.9228×10^28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myMoney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300.5M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myMoney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The following line causes an error that reads "Operator '+' cannot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be applied to operands of type 'double' and 'decimal'"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gives compile error!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You can fix the error by using explicit casting of either operand.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Распознавание численных значений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Parse(…)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аботает для всех числовых типов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"175"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</a:t>
            </a: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sbyte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uint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ushort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		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ulong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.Parse(…);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Булевы величины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(или 1 / 0 или “Да” / “Нет” и т.д.)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System.Boolean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ключевое слово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(true или false)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Boolean operation AND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AND: T &amp;&amp; T = 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AND: T &amp;&amp; F = F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AND: F &amp;&amp; F = F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Boolean operation OR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OR: T || T = 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OR: T || F = 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logical OR: F || F = F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Полезные </a:t>
            </a:r>
            <a:r>
              <a:rPr lang="ru">
                <a:solidFill>
                  <a:srgbClr val="FF9900"/>
                </a:solidFill>
              </a:rPr>
              <a:t>расширения</a:t>
            </a:r>
            <a:r>
              <a:rPr lang="ru">
                <a:solidFill>
                  <a:srgbClr val="FFFFFF"/>
                </a:solidFill>
              </a:rPr>
              <a:t> для Visual Studio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Существует огромное количество расширений для IDE Visual Studio.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Они доступны по URL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https://marketplace.visualstudio.com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или через меню Tools &gt; Extensions and Updates: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GitHub Extension for Visual Studio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File Icons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GhostDoc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BetterStartPage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Операторы булевых величин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Операторы ==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!=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Result of comparison is a boolean type value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Strings are different, result is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"one"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"two"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Strings are different, result is True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Numbers are the same, result is False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We asked for NOT(d), result is True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приложение,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запрашивающее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у пользователя поочерёдно 2 числа числа, а затем выводящее сумму, разницу и произведение этих чисел в консоль.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Начиная с этого урока присылайте, пожалуйста, не просто ссылку на репозиторий, а </a:t>
            </a:r>
            <a:r>
              <a:rPr i="1" lang="ru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ссылку на последний коммит с кодом домашнего задания</a:t>
            </a: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Это позволит в случае дополнительных вопросов (с моей стороны) и доделок (с вашей) удобно смотреть разницу между коммитами – что именно изменилось?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(со звёздочкой)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Вариант “посложнее”, если вы знакомы с условной конструкцией if…else: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приложение-калькулятор, запрашивающее у пользователя поочерёдно 2 числа числа, а также один из шести типов операций: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сложение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вычитание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умножение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деление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остаток от деления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возведение в степень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а затем выводящее результат вычисления в консоль.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Начиная с этого урока присылайте, пожалуйста, не просто ссылку на репозиторий,</a:t>
            </a:r>
            <a:b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ссылку на последний коммит с кодом домашнего задания</a:t>
            </a: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Это позволит, в случае</a:t>
            </a:r>
            <a:b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дополнительных вопросов (с моей стороны) и доделок (с вашей),</a:t>
            </a:r>
            <a:b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удобно смотреть разницу между коммитами – что именно изменилось?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Развертывание</a:t>
            </a:r>
            <a:r>
              <a:rPr lang="ru">
                <a:solidFill>
                  <a:srgbClr val="FFFFFF"/>
                </a:solidFill>
              </a:rPr>
              <a:t> приложений .NET Core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По-умолчанию из Visual Studio приложение собирается для развертывания,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зависящего от платформы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(в англоязычной документации еще говорят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Portable</a:t>
            </a:r>
            <a:r>
              <a:rPr b="1"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Framework-Dependent Deployment)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таком виде сборки, в папке назначения мы получаем </a:t>
            </a:r>
            <a:r>
              <a:rPr lang="ru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только файлы нашего приложения и внешних зависимостей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(сторонних библиотек).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запуска нашего приложения на целевом компьютере должен быть установлен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.NET Core Runtime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соответствующей версии.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Runtime – для запуска приложений, не путать с SDK – для разработки!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Проверить, какие компоненты установлены в текущей системе можно с помощью команд: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b="1"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--list-runtimes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b="1"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--list-sdks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Развертывание</a:t>
            </a:r>
            <a:r>
              <a:rPr lang="ru">
                <a:solidFill>
                  <a:srgbClr val="FFFFFF"/>
                </a:solidFill>
              </a:rPr>
              <a:t> приложений .NET Core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бывает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автономное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развертывание (в англоязычной документации его называют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Standalone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SCD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Self-Contained Deployment).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такой сборке все компоненты для выполнения и библиотеки .NET Core, и сторонние библиотеки, то есть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абсолютно все зависимости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поставляются вместе с самим приложением (чаще всего в одной папке).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пойти в папку проекта (где находится файл .csproj) и выполнить одну из двух команд ниже и заглянуть в папку </a:t>
            </a:r>
            <a: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bin\Debug\netcoreapp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X.X</a:t>
            </a:r>
            <a:r>
              <a:rPr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\win10-x64\publish</a:t>
            </a:r>
            <a:endParaRPr sz="14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 publish</a:t>
            </a:r>
            <a:r>
              <a:rPr lang="ru">
                <a:solidFill>
                  <a:srgbClr val="007D9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-r</a:t>
            </a:r>
            <a:r>
              <a:rPr lang="ru">
                <a:solidFill>
                  <a:srgbClr val="17171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win10-x64</a:t>
            </a:r>
            <a:b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 publish</a:t>
            </a:r>
            <a:r>
              <a:rPr lang="ru">
                <a:solidFill>
                  <a:srgbClr val="007D9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-r</a:t>
            </a:r>
            <a:r>
              <a:rPr lang="ru">
                <a:solidFill>
                  <a:srgbClr val="17171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win10-x64 </a:t>
            </a:r>
            <a:r>
              <a:rPr lang="ru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-p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:PublishSingleFile=true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Запуск приложений .NET Core </a:t>
            </a:r>
            <a:r>
              <a:rPr lang="ru">
                <a:solidFill>
                  <a:srgbClr val="FF9900"/>
                </a:solidFill>
              </a:rPr>
              <a:t>в консоли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Запустим наше приложение в консоли как отдельный файл сборки, а не через окружение Visual Studio.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у нас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portable-сборка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наше приложение выглядит как DLL-библиотека, хотя, и является исполняемым кодом с точкой входа.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Относительно солюшна сборка располагается по следующему пути: </a:t>
            </a:r>
            <a:r>
              <a:rPr i="1" lang="ru" sz="1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папка_проекта\bin\Debug\netcoreappX.X</a:t>
            </a:r>
            <a:endParaRPr i="1" sz="14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Запустить его можно с помощью команды dotnet 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dotnet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имя_сборки.dll</a:t>
            </a:r>
            <a:endParaRPr sz="14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перед этим очистить экран командой </a:t>
            </a:r>
            <a:r>
              <a:rPr b="1"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i="1"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С версии .NET Core 3.0 также генерируется исполняемый файл для платформы,</a:t>
            </a:r>
            <a:br>
              <a:rPr i="1"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ru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на которой происходит сборка (т.е. для Windows - привычный exe-файл)</a:t>
            </a:r>
            <a:endParaRPr i="1"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Синтаксис C#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Заявления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могут состоять из одного или нескольких выражений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или переменных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Блоки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- несколько выражений или блоков, объединенных фигурными скобками.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Комментарии (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однострочные: для выделенного текста можно использовать:</a:t>
            </a:r>
            <a:b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Ctrl + K + C (закомментировать)</a:t>
            </a:r>
            <a:b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Ctrl + K + U (раскомментировать)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lphaLcPeriod"/>
            </a:pP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b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многострочные</a:t>
            </a:r>
            <a:b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комментарии</a:t>
            </a:r>
            <a:b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Синтаксис C#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 semicolon indicates the end of a statement class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start of external block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start of inner block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one statement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end of inner block</a:t>
            </a:r>
            <a:b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end of external block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Переменные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Все приложения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обрабатывают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Данные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приходят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откуда-то,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обрабатываются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уходят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куда-то.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процессе обработки данные могут храниться 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переменных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— именованных местах в памяти выполняемой программы.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Память приложения -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временная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т.е. при завершении приложения всё, что в ней хранилось, удаляется.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Буквальные значения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Конкретные неизменные значения любого типа данных, например: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целочисленное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9.99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дробное числовое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D'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символьное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"Я —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Андрей"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строковое 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rue</a:t>
            </a:r>
            <a:r>
              <a:rPr lang="ru">
                <a:solidFill>
                  <a:srgbClr val="FF9900"/>
                </a:solidFill>
              </a:rPr>
              <a:t>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значение булевого типа данных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