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196420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b196420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a7d734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a7d734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e98922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e98922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e98922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e98922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e98922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e98922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e98922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e98922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e98922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e98922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a7d734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a7d734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29da35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29da35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e989226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e989226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e78f2e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e78f2e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a7d7342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a7d7342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a7d734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a7d734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b2f7790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b2f7790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e98922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e98922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196420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196420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989226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989226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196420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196420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a7d734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a7d734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b196420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b196420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196420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196420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icrosoft.com/ru-ru/dotnet/standard/base-types/formatting-type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ru-ru/dotnet/api/system.string.contains" TargetMode="External"/><Relationship Id="rId4" Type="http://schemas.openxmlformats.org/officeDocument/2006/relationships/hyperlink" Target="https://docs.microsoft.com/ru-ru/dotnet/api/system.string.startswith" TargetMode="External"/><Relationship Id="rId9" Type="http://schemas.openxmlformats.org/officeDocument/2006/relationships/image" Target="../media/image2.png"/><Relationship Id="rId5" Type="http://schemas.openxmlformats.org/officeDocument/2006/relationships/hyperlink" Target="https://docs.microsoft.com/ru-ru/dotnet/api/system.string.endswith" TargetMode="External"/><Relationship Id="rId6" Type="http://schemas.openxmlformats.org/officeDocument/2006/relationships/hyperlink" Target="https://docs.microsoft.com/ru-ru/dotnet/api/system.string.indexof" TargetMode="External"/><Relationship Id="rId7" Type="http://schemas.openxmlformats.org/officeDocument/2006/relationships/hyperlink" Target="https://docs.microsoft.com/ru-ru/dotnet/api/system.string.lastindexof" TargetMode="External"/><Relationship Id="rId8" Type="http://schemas.openxmlformats.org/officeDocument/2006/relationships/hyperlink" Target="https://docs.microsoft.com/ru-ru/dotnet/api/system.string.lastindexo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ru-ru/dotnet/api/system.string.replace" TargetMode="External"/><Relationship Id="rId4" Type="http://schemas.openxmlformats.org/officeDocument/2006/relationships/hyperlink" Target="https://docs.microsoft.com/ru-ru/dotnet/api/system.string.substring" TargetMode="External"/><Relationship Id="rId5" Type="http://schemas.openxmlformats.org/officeDocument/2006/relationships/hyperlink" Target="https://docs.microsoft.com/ru-ru/dotnet/api/system.string.split" TargetMode="External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icrosoft.com/ru-ru/dotnet/api/system.string.tolower" TargetMode="External"/><Relationship Id="rId4" Type="http://schemas.openxmlformats.org/officeDocument/2006/relationships/hyperlink" Target="https://docs.microsoft.com/ru-ru/dotnet/api/system.string.tolowerinvariant" TargetMode="External"/><Relationship Id="rId5" Type="http://schemas.openxmlformats.org/officeDocument/2006/relationships/hyperlink" Target="https://docs.microsoft.com/ru-ru/dotnet/api/system.string.toupper" TargetMode="External"/><Relationship Id="rId6" Type="http://schemas.openxmlformats.org/officeDocument/2006/relationships/hyperlink" Target="https://docs.microsoft.com/ru-ru/dotnet/api/system.string.toupperinvariant" TargetMode="External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ru-ru/dotnet/api/system.string.trim" TargetMode="External"/><Relationship Id="rId4" Type="http://schemas.openxmlformats.org/officeDocument/2006/relationships/hyperlink" Target="https://docs.microsoft.com/ru-ru/dotnet/api/system.string.trimstart" TargetMode="External"/><Relationship Id="rId5" Type="http://schemas.openxmlformats.org/officeDocument/2006/relationships/hyperlink" Target="https://docs.microsoft.com/ru-ru/dotnet/api/system.string.trimend" TargetMode="External"/><Relationship Id="rId6" Type="http://schemas.openxmlformats.org/officeDocument/2006/relationships/hyperlink" Target="https://docs.microsoft.com/ru-ru/dotnet/api/system.string.isnullorempty" TargetMode="External"/><Relationship Id="rId7" Type="http://schemas.openxmlformats.org/officeDocument/2006/relationships/hyperlink" Target="https://docs.microsoft.com/ru-ru/dotnet/api/system.string.isnullorwhitespace" TargetMode="External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icrosoft.com/ru-ru/dotnet/api/system.string.join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ru-ru/dotnet/standard/base-types/formatting-type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Синтаксис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(работа со строками)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Интерполяция</a:t>
            </a:r>
            <a:r>
              <a:rPr lang="ru">
                <a:solidFill>
                  <a:srgbClr val="FFFFFF"/>
                </a:solidFill>
              </a:rPr>
              <a:t>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Специальный знак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начале строки делает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интерполированную строку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 вычислении интерполированной строки в результирующую элементы заменяются строковыми представлениями результатов выражений.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Эта возможность доступна в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C# 6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более поздних версиях.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divided by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equals to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:#.##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15 divided by 3.14 equals to 4.77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$"Now is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80FF80"/>
                </a:solidFill>
                <a:latin typeface="Roboto Mono"/>
                <a:ea typeface="Roboto Mono"/>
                <a:cs typeface="Roboto Mono"/>
                <a:sym typeface="Roboto Mono"/>
              </a:rPr>
              <a:t>:dd.MM.yyyy HH:mm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is 29.01.2019 14:00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Здесь также подходят все виды форматов доступных по URL:</a:t>
            </a:r>
            <a:br>
              <a:rPr lang="ru" sz="1400">
                <a:latin typeface="Arial"/>
                <a:ea typeface="Arial"/>
                <a:cs typeface="Arial"/>
                <a:sym typeface="Arial"/>
              </a:rPr>
            </a:b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https://docs.microsoft.com/ru-ru/dotnet/standard/base-types/formatting-types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приложение, которое будет запрашивать у пользователя 2 вещественных (дробных) числа, а затем будет выводит результат математических действий над ними.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Строки вывода должны формироваться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различными методами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перемножение –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конкатенацией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сложение –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форматированием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вычитание –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интерполяцией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Проверку ошибок входных данных не делаем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(будем рассчитывать на корректный ввод данных).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 выполнения с результатом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Enter two real numbers to multiply them: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12.6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3.14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/это ввод пользователя/</a:t>
            </a:r>
            <a:endParaRPr sz="14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12.6 * 3.14 = 39.564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12.6 + 3.14 = 15.74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12.6 - 3.14 = 9.46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Поиск по строкам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Содержит ли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строка текст?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Contains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(содержит ли ...?)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StartsWith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(начинается ли с ...?)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EndsWith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(заканчивается ли на ...?)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 string"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Contains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StartsWith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EndsWith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Где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искомый текст находится в строке?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IndexOf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(позиция первого символа найденной последовательности или -1)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Last</a:t>
            </a: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IndexOf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(позиция последнего символа найденной последовательности или -1)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IndexOf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LastIndexOf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Модификация </a:t>
            </a:r>
            <a:r>
              <a:rPr lang="ru">
                <a:solidFill>
                  <a:srgbClr val="FFFFFF"/>
                </a:solidFill>
              </a:rPr>
              <a:t>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модификации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Replace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(найти и заменить с … на …)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Substring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(вырезать подстроку указанной длины начиная с указанной позиции)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Split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(разделить строку на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подстрок используя символ-разделитель)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Split(' ',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StringSplitOptions.RemoveEmptyEntries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"my test string"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"best"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my best string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str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my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test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string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Модификация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изменения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регистра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ToLower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ToLowerInvariant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(привести буквенные символы к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нижнему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регистру)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ToUpper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ToUpperInvariant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(привести буквенные символы к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верхнему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регистру)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"Enter cardholder name: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cardholder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$"Valid cardholder name: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cardholder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ToUpper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()}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"Press any key to exit..."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ReadKey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Enter cardholder name: Andrei Golyakov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Valid cardholder name: ANDREI GOLYAKOV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Press any key to exit...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Очистка</a:t>
            </a:r>
            <a:r>
              <a:rPr lang="ru">
                <a:solidFill>
                  <a:srgbClr val="FFFFFF"/>
                </a:solidFill>
              </a:rPr>
              <a:t> строк и проверка на пустоту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очистки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Trim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(удалить все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начальные и конечные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вхождения заданных символов или пробелы)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TrimStart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удалить все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начальные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вхождения заданных символов или пробелы)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TrimEnd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(удалить все 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конечные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вхождения заданных символов или пробелы)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\t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my test string 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\t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TrimStart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TrimEnd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проверки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IsNullOrEmpty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(строка не определена или равна string.Emtpy)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IsNullOrWhiteSpace</a:t>
            </a:r>
            <a:r>
              <a:rPr lang="ru" sz="12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(строка не определена или содержит лишь знаки отступов)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IsNullOrWhiteSpace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  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\t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 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IsNullOrEmpty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IsNullOrEmpty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Построение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FFFF"/>
                </a:solidFill>
              </a:rPr>
              <a:t>строк (</a:t>
            </a:r>
            <a:r>
              <a:rPr lang="ru">
                <a:solidFill>
                  <a:srgbClr val="FF9900"/>
                </a:solidFill>
              </a:rPr>
              <a:t>string.</a:t>
            </a:r>
            <a:r>
              <a:rPr lang="ru">
                <a:solidFill>
                  <a:srgbClr val="FF9900"/>
                </a:solidFill>
              </a:rPr>
              <a:t>Join</a:t>
            </a:r>
            <a:r>
              <a:rPr lang="ru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создания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FF99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string.Join</a:t>
            </a:r>
            <a:r>
              <a:rPr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(склеить несколько элементов, используя указанную подстроку в промежутках)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"my test string"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split strings into string array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rebuild string taking the first and the third words only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"_"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my_string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Дана строка с “грязными” пробелами, например: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  lorem    ipsum    dolor      sit   amet  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произвести над ней следующие операции: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“Очистить” исходную строку от лишних пробелов в начале, в конце строки, а также между словами, а также поднять регистр второго слова: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   lorem    ipsum    dolor      sit   amet  ” → “lorem IPSUM dolor sit amet”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Удалить из исходной строки последнее слово и пробелы перед ним: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   lorem    ipsum    dolor      sit   amet ” → “   lorem    ipsum    dolor      sit”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Результаты по каждому пункту вывести отдельной строкой. Пример: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lorem IPSUM dolor sit amet</a:t>
            </a:r>
            <a:endParaRPr sz="1400">
              <a:solidFill>
                <a:srgbClr val="FFF2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   lorem    ipsum    dolor      sit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  lorem    ipsum    dolor      sit   amet  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part 1: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StringSplitOptions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RemoveEmptyEntries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split string by words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words[1] = words[1].ToUpperInvariant(); 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uppercase for the second word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words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join words using single space char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part 2: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textClean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TrimEnd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              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remove the spaces at the end of the line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lastSpaceIndex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textClean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LastIndexOf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looking for the position of the last space char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textClean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textClean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lastSpaceIndex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cutting string from 0 to lastSpaceIndex</a:t>
            </a:r>
            <a:endParaRPr sz="10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textClean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textClean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TrimEnd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                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clean up the tail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textClean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                        </a:t>
            </a:r>
            <a:r>
              <a:rPr lang="ru" sz="10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it :)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 (решение)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Построение строк (</a:t>
            </a:r>
            <a:r>
              <a:rPr lang="ru">
                <a:solidFill>
                  <a:srgbClr val="FF9900"/>
                </a:solidFill>
              </a:rPr>
              <a:t>StringBuilder</a:t>
            </a:r>
            <a:r>
              <a:rPr lang="ru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StringBuilder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позволяет эффективно с точки зрения памяти создавать и модифицировать длинные строки.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Располагается в области видимости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System.Text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Основные члены класса: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добавляет аргумент, при необходимости конвертированный в строку, к концу внутренней строчки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AppendFormat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добавляет шаблонизированную строку к концу внутренней строки, позволяет передать сразу шаблон форматирования и дополнительные параметры. Является просто сокращенной записью от Append(string.Format())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позволяет вставить в произвольное место внутренней строки переданную параметром строку или переменную, приведенную к строке.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позволяет удалить заданное количество символов внутренней строки начиная с любого места.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аналогично string.Replace – ищет и в случае нахождения изменяет искомую строку заданной.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() – строит и возвращает внутреннюю строку, когда создание завершено.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Length - возвращает текущую длину внутренней строки.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Строки в C#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представляет последовательность, состоящую из нуля или более символов в кодировке Юникод. string является псевдонимом для типа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System.String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.NET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Сравнение строк: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(проверка на равенство)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(проверка на неравенство)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Equals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(проверка на равенство с дополнительными настройками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but this will return true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StringComparison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InvariantCultureIgnoreCase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Построение строк (</a:t>
            </a:r>
            <a:r>
              <a:rPr lang="ru">
                <a:solidFill>
                  <a:srgbClr val="FF9900"/>
                </a:solidFill>
              </a:rPr>
              <a:t>StringBuilder</a:t>
            </a:r>
            <a:r>
              <a:rPr lang="ru">
                <a:solidFill>
                  <a:srgbClr val="FFFFFF"/>
                </a:solidFill>
              </a:rPr>
              <a:t>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StringBuilder that expects to hold 50 characters.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the StringBuilder with "ABC".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StringBuilder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sb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StringBuilder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"ABC"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Append three characters (D, E, and F) to the end of the StringBuilder.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'D'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'E'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'F'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Append a format string to the end of the StringBuilder.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AppendFormat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"GHI{0}{1}"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'J'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'k'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Display the number of characters in the StringBuilder and its string.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chars: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Insert a string at the beginning of the StringBuilder.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"Alphabet: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Replace all lowercase k's with uppercase K's.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'k'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'K'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Display the number of characters in the StringBuilder and its string.</a:t>
            </a:r>
            <a:b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chars: {1}"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sb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Дана строка с “грязными” пробелами: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text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  lorem    ipsum    dolor      sit   amet 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Тут только первая часть от предыдущего задания, но сделать ее надо перебором каждого символа исходной строки (в цикле for или foreach) и “набора” результирующей строки в StringBuilder: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Необходимо произвести над ней следующие операции: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“Очистить” исходную строку от лишних пробелов в начале, в конце строки, а также между словами, а также поднять регистр второго слова: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">
                <a:solidFill>
                  <a:srgbClr val="EA9999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ru">
                <a:solidFill>
                  <a:srgbClr val="EA9999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ru">
                <a:solidFill>
                  <a:srgbClr val="EA9999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dolor</a:t>
            </a:r>
            <a:r>
              <a:rPr lang="ru">
                <a:solidFill>
                  <a:srgbClr val="EA9999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sit</a:t>
            </a:r>
            <a:r>
              <a:rPr lang="ru">
                <a:solidFill>
                  <a:srgbClr val="EA9999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ru">
                <a:solidFill>
                  <a:srgbClr val="EA9999"/>
                </a:solidFill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ru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“lorem IPSUM dolor sit amet”</a:t>
            </a:r>
            <a:endParaRPr sz="140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 (очень сложная)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консольное приложение, которое запрашивает строку и выводит количество слов, начинающихся на букву A.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Программа должна спрашивать исходную строку до тех пор, пока пользователь не введёт хотя бы 2 слова.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строку из нескольких слов: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тест /это ввод пользователя/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Слишком мало слов :( Попробуйте ещё раз: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Антон купил арбуз. Алый мак растет среди травы. /это ввод пользователя/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Количество слов, начинающихся с буквы 'А': 3.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Нажмите любую клавишу для выхода...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обрабатывать все предсказуемые исключения.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1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Написать консольное приложение, которое запрашивает строку, а затем выводит все буквы приведенные к нижнему регистру в обратном порядке.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Программа должна спрашивать исходную строку до тех пор, пока пользователь не введет строку, содержащую печатные символы.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Пример работы программы: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Введите непустую строку: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   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 /это ввод пользователя/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Вы ввели пустую строку :( Попробуйте ещё раз: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Не до логики, голоден /это ввод пользователя/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недолог ,икигол од ен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&gt; Нажмите любую клавишу для выхода...</a:t>
            </a:r>
            <a:br>
              <a:rPr lang="ru" sz="1400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забывать обрабатывать все предсказуемые исключения.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 2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Escape-последовательности (</a:t>
            </a:r>
            <a:r>
              <a:rPr lang="ru">
                <a:solidFill>
                  <a:srgbClr val="FF9900"/>
                </a:solidFill>
              </a:rPr>
              <a:t>\uXXXX</a:t>
            </a:r>
            <a:r>
              <a:rPr lang="ru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Escape-последовательности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соответствующие им символы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\'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Одинарная кавычка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\"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Двойная кавычка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\\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Обратная косая черта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\0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Null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\a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Предупреждение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\b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Backspace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\f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Перевод страницы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Новая строка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\r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Возврат каретки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\t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Горизонтальная табуляция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\u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Escape-последовательность Юникода, например \u0041 = "A"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\t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c"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a		b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Буквальные строковые литералы (</a:t>
            </a:r>
            <a:r>
              <a:rPr lang="ru">
                <a:solidFill>
                  <a:srgbClr val="FF9900"/>
                </a:solidFill>
              </a:rPr>
              <a:t>@</a:t>
            </a:r>
            <a:r>
              <a:rPr lang="ru"/>
              <a:t>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Буквальные строки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используются для удобства и читабельности, если текст строки содержит символы обратной косой черты, например в путях к файлам: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"c: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\\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path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\\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ru" sz="1400">
                <a:solidFill>
                  <a:srgbClr val="E07A00"/>
                </a:solidFill>
                <a:latin typeface="Roboto Mono"/>
                <a:ea typeface="Roboto Mono"/>
                <a:cs typeface="Roboto Mono"/>
                <a:sym typeface="Roboto Mono"/>
              </a:rPr>
              <a:t>\\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file1.txt"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c:\path\to\file1.txt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@"c:\path\to\file2.txt"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c:\path\to\file2.txt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они сохраняют символы новой строки как часть текста строки, их можно использовать для инициализации многострочных строк.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multiline =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@"Lorem ipsum dolor sit amet, consectetur adipiscing </a:t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elit, sed do eiusmod tempor incididunt ut labore et dolore magna </a:t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aliqua. Ut enim ad minim veniam, quis nostrud exercitation ullamco </a:t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laboris nisi ut aliquip ex ea commodo consequat."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Console.WriteLine(multiline);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Конкатенация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Объединение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подразумевает добавление одной строки к концу другой. Вы можете сцеплять строки с помощью оператора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Следующий пример показывает использование сцепки для разделения длинного строкового литерала на строки меньшего размера, чтобы повысить удобочитаемость исходного кода. Эти части объединяются в одну строку во время компиляции. Количество строк не влияет на производительность во время выполнения: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longText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"Lorem ipsum dolor sit amet, consectetur adipiscing "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"elit, sed do eiusmod tempor incididunt ut labore et dolore magna "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"aliqua. Ut enim ad minim veniam, quis nostrud exercitation ullamco "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"laboris nisi ut aliquip ex ea commodo consequat."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longText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Конкатенация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Объединение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 с переменными других типов также возможно с помощью оператора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При объединении переменные других типов будут автоматически приведены к строке с помощью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ToString()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divided by 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equals to 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15 divided by 3 equals to 5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"Now is {0:dd.MM.yyyy HH:mm}"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is 05.02.2019 12:00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Конкатенация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Объединение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строк с переменными других типов также возможно с помощью оператора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При объединении переменные других типов будут автоматически приведены к строке с помощью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ToString()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result1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divided by 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 equals to "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result1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15 divided by 3 equals to 5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result2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"Now is {0:dd.MM.yyyy HH:mm}"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result2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is 05.02.2019 12:00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Форматирование 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Форматирование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позволяет сформировать строку используя шаблон и объекты с возможностью указать формат. Для этого используется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String.Format(...)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Вместо переменных значений используют шаблоны с порядковыми номерами в круглых скобках: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{1}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т.д.: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divided by {1} equals to {2}"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Output: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15 divide by 3.14159265358979 equals to 4.77464829275686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Форматирование </a:t>
            </a:r>
            <a:r>
              <a:rPr lang="ru">
                <a:solidFill>
                  <a:srgbClr val="FFFFFF"/>
                </a:solidFill>
              </a:rPr>
              <a:t>строк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7561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Можно также указывать формат для некоторых переменных, например можно указать сколько выводить знаков после запятой или в каком формате указывать дату и время.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Формат указывается через двоеточие после индекса переменной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{0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:#.###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{1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:dd.MM.yyyy HH:mm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}, и т.д.: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"{0} divided by {1:#.##} equals to {2:#.##}"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15 divided by 3.14 equals to 4.77</a:t>
            </a:r>
            <a:endParaRPr sz="1400">
              <a:solidFill>
                <a:srgbClr val="93C4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64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"Now is {0:dd.MM.yyyy HH:mm}"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now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// Now is 29.01.2019 14:00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 виды возможных форматов для различных типов данных можно найти</a:t>
            </a:r>
            <a:b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здесь: </a:t>
            </a:r>
            <a:r>
              <a:rPr lang="ru" sz="1400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https://docs.microsoft.com/ru-ru/dotnet/standard/base-types/formatting-types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