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ed54f41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ed54f41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ed54f41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ed54f41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ed54f41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ed54f41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ed54f41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ed54f41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8444a1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8444a1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8444a1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8444a1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218446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218446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18446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218446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8444a1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8444a1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8444a1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8444a1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8444a1d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8444a1d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18446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218446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218446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218446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ed54f4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ed54f4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ed54f4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ed54f4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ed54f4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ed54f4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ed54f4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ed54f4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ed54f4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ed54f4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ed54f4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ed54f4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ed54f4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ed54f4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Синтаксис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(списки, словари, стеки, очереди)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Андрей Голяков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Инициализация и работа со словарем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"Russia"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"Great Britain"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"USA"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"France"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"China"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KeyValuePair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keyValue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keyValue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keyValue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getting elements by key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#4 is "France"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changing of the value by index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"Spain"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#4 has changed, now it "Spain"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removing by key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"Great Britain" deleted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Написать приложение-игру: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Программа хранит небольшой список стран и соответствующих им столиц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Пользователя циклически спрашивают столицу страны в случайном порядке до тех пор, пока он не ошибется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Если пользователь угадал столицу, его нужно похвалить.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 ошибке, сообщаем, что  пользователь ошибся и выходим из приложения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Вариант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"Россия"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"Москва"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"Франция"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"Париж"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"Германия"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"Берлин"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"Великобритания"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"Лондон"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KeyValuePair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kvp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countries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ElementAtOrDefault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country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kvp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capital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kvp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$"Введите столицу страны 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country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: 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?.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capital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"Правильно!"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"Вы проиграли :( Выходим..."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2915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Представляет коллекцию объектов, основанную на принципе “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первым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поступил —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первым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обслужен” (First In, First Out: FIFO).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Очередь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Queue</a:t>
            </a:r>
            <a:r>
              <a:rPr lang="ru">
                <a:solidFill>
                  <a:srgbClr val="FF9900"/>
                </a:solidFill>
              </a:rPr>
              <a:t>&lt;T&gt;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5564400" y="2232400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1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5564400" y="2901975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2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5564400" y="3571550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3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1754400" y="4241125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4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5564400" y="4241125"/>
            <a:ext cx="1368000" cy="590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999999"/>
                </a:solidFill>
              </a:rPr>
              <a:t>Место для нового элемента</a:t>
            </a:r>
            <a:endParaRPr i="1" sz="1000">
              <a:solidFill>
                <a:srgbClr val="999999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1754400" y="2232400"/>
            <a:ext cx="1368000" cy="590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999999"/>
              </a:solidFill>
            </a:endParaRPr>
          </a:p>
        </p:txBody>
      </p:sp>
      <p:cxnSp>
        <p:nvCxnSpPr>
          <p:cNvPr id="156" name="Google Shape;156;p25"/>
          <p:cNvCxnSpPr>
            <a:stCxn id="150" idx="1"/>
            <a:endCxn id="155" idx="3"/>
          </p:cNvCxnSpPr>
          <p:nvPr/>
        </p:nvCxnSpPr>
        <p:spPr>
          <a:xfrm rot="10800000">
            <a:off x="3122400" y="2527600"/>
            <a:ext cx="244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5"/>
          <p:cNvCxnSpPr>
            <a:stCxn id="153" idx="3"/>
            <a:endCxn id="154" idx="1"/>
          </p:cNvCxnSpPr>
          <p:nvPr/>
        </p:nvCxnSpPr>
        <p:spPr>
          <a:xfrm>
            <a:off x="3122400" y="4536325"/>
            <a:ext cx="244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5"/>
          <p:cNvSpPr txBox="1"/>
          <p:nvPr/>
        </p:nvSpPr>
        <p:spPr>
          <a:xfrm>
            <a:off x="3153000" y="1977600"/>
            <a:ext cx="2380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Элементы извлекаются из очереди сверху вниз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183600" y="3986425"/>
            <a:ext cx="2380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Новые э</a:t>
            </a:r>
            <a:r>
              <a:rPr i="1" lang="ru" sz="1200">
                <a:solidFill>
                  <a:srgbClr val="FFFFFF"/>
                </a:solidFill>
              </a:rPr>
              <a:t>лементы добавляются в конец очереди</a:t>
            </a:r>
            <a:endParaRPr i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свойства и методы очереди: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возвращает количество элементов в очереди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очищает очередь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Contains()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проверяет очередь на наличие указанного элемента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Dequeue()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читает и удаляет элемент из головы очереди.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на момент вызова метода Dequeue() элементов в очереди больше нет,</a:t>
            </a:r>
            <a:br>
              <a:rPr i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генерируется исключение </a:t>
            </a:r>
            <a:r>
              <a:rPr i="1" lang="ru" sz="12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InvalidOperationException</a:t>
            </a:r>
            <a:endParaRPr i="1" sz="1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Enqueue()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добавляет элемент в конец очереди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Peek()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читает элемент из головы очереди, но не удаляет его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Очередь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Queue</a:t>
            </a:r>
            <a:r>
              <a:rPr lang="ru">
                <a:solidFill>
                  <a:srgbClr val="FF9900"/>
                </a:solidFill>
              </a:rPr>
              <a:t>&lt;T&gt;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Инициализация и работа с очередью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"two"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"three"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"four"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"five"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 queue can be enumerated without disturbing its contents.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$"Processing </a:t>
            </a:r>
            <a:r>
              <a:rPr lang="ru" sz="12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...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here we can really do something with dequeued element :)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Написать приложение которое будет запрашивать у пользователя целые числа для отложенного вычисления (по команде) квадратного корня до тех пор, пока пользователь не введет одну из двух команд: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 вводе команды “run” программа должна вывести на экран расчеты по всем задачам, накопившимся в очереди.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 вводе команды “exit” программа выводит число оставшихся задач в очереди на момент выхода и завершается.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Вариант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"Вводите числа для создания отложенных задач возведения их в квадрат."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"Введите 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чтобы запустить расчет, или 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чтобы завершить работу."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ToLower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"run"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^2 =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"exit"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$"Выходим. Число задач в очереди на момент выходы: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87900" y="12915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Представляет коллекцию переменного размера экземпляров одинакового заданного типа, обслуживаемую по принципу "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последним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пришел —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первым вышел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 (Last In, First Out: LIFO)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Стек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Stack</a:t>
            </a:r>
            <a:r>
              <a:rPr lang="ru">
                <a:solidFill>
                  <a:srgbClr val="FF9900"/>
                </a:solidFill>
              </a:rPr>
              <a:t>&lt;T&gt;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3888000" y="2842000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3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3888000" y="3511575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2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3888000" y="4181150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1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87075" y="2172425"/>
            <a:ext cx="1368000" cy="5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Элемент 4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3888000" y="2172425"/>
            <a:ext cx="1368000" cy="590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999999"/>
                </a:solidFill>
              </a:rPr>
              <a:t>Место для нового элемента</a:t>
            </a:r>
            <a:endParaRPr i="1" sz="1000">
              <a:solidFill>
                <a:srgbClr val="999999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7311900" y="2847700"/>
            <a:ext cx="1368000" cy="590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999999"/>
              </a:solidFill>
            </a:endParaRPr>
          </a:p>
        </p:txBody>
      </p:sp>
      <p:cxnSp>
        <p:nvCxnSpPr>
          <p:cNvPr id="201" name="Google Shape;201;p30"/>
          <p:cNvCxnSpPr>
            <a:stCxn id="195" idx="3"/>
            <a:endCxn id="200" idx="1"/>
          </p:cNvCxnSpPr>
          <p:nvPr/>
        </p:nvCxnSpPr>
        <p:spPr>
          <a:xfrm>
            <a:off x="5256000" y="3137200"/>
            <a:ext cx="2055900" cy="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0"/>
          <p:cNvCxnSpPr>
            <a:stCxn id="198" idx="3"/>
            <a:endCxn id="199" idx="1"/>
          </p:cNvCxnSpPr>
          <p:nvPr/>
        </p:nvCxnSpPr>
        <p:spPr>
          <a:xfrm>
            <a:off x="1855075" y="2467625"/>
            <a:ext cx="2032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0"/>
          <p:cNvSpPr txBox="1"/>
          <p:nvPr/>
        </p:nvSpPr>
        <p:spPr>
          <a:xfrm>
            <a:off x="5256000" y="2552475"/>
            <a:ext cx="2032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Элементы извлекаются из стека сверху вниз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1855075" y="2467625"/>
            <a:ext cx="20328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Новые элементы добавляются в начало стека</a:t>
            </a:r>
            <a:endParaRPr i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свойства и методы стека: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возвращает количество элементов в стеке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очищает стек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Contains()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проверяет стек на наличие указанного элемента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Push()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добавляет элемент на вершину стека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читает и удаляет элемент с вершины стека.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на момент вызова метода </a:t>
            </a:r>
            <a:r>
              <a:rPr i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Dequeue</a:t>
            </a:r>
            <a:r>
              <a:rPr i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элементов в очереди больше нет,</a:t>
            </a:r>
            <a:br>
              <a:rPr i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генерируется исключение </a:t>
            </a:r>
            <a:r>
              <a:rPr i="1" lang="ru" sz="12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InvalidOperationException</a:t>
            </a:r>
            <a:endParaRPr i="1" sz="1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Peek()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читает элемент с вершины стека, но не удаляет его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</a:t>
            </a:r>
            <a:r>
              <a:rPr lang="ru">
                <a:solidFill>
                  <a:srgbClr val="FF9900"/>
                </a:solidFill>
              </a:rPr>
              <a:t>Stack&lt;T&gt;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Список </a:t>
            </a:r>
            <a:r>
              <a:rPr lang="ru">
                <a:solidFill>
                  <a:srgbClr val="FF9900"/>
                </a:solidFill>
              </a:rPr>
              <a:t>List&lt;T&gt;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List&lt;T&gt;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представляет простейший список однотипных объектов.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Определен в неймспейсе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System.Collections.Generic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Среди методов списка можно выделить следующие: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 item): добавление нового элемента в список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AddRange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(ICollection collection): добавление в список коллекции или массива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(): очищает список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IndexOf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 item): возвращает индекс первого вхождения элемента в списке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(int index, T item): вставляет элемент item в списке на позицию index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 item): удаляет элемент item из списка, и если удаление прошло успешно, то возвращает true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RemoveAt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(int index): удаление элемента по указанному индексу index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(): сортировка списка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Инициализация и работа со стеком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"two"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"three"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"four"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"five"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 stack can be enumerated without disturbing its contents.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$"Processing </a:t>
            </a:r>
            <a:r>
              <a:rPr lang="ru" sz="12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...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here we can really do something with popped element :)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"OK"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приложение, которое будет запрашивать у пользователя одну из трех команд – “wash”, “dry”, или “exit”.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пользователь вводит “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wash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”, то мы кладем в стек очередную “тарелку”.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пользователь вводит “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dry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 мы смотрим, есть ли тарелки в стеке и если есть, то удаляем “тарелку” с вершины стека.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пользователь вводит “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”, завершаем работу программы.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После ввода каждой команды программа должна выводить количество тарелок в стопке на вытирание.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вы хотите вытереть тарелку, а тарелок в стопке для вытирания нет, выведите сообщение “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Стопка тарелок пуста!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Считаем, что в раковине бесконечное число тарелок :)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Вариант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"Введите </a:t>
            </a:r>
            <a:r>
              <a:rPr lang="ru" sz="9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wash</a:t>
            </a:r>
            <a:r>
              <a:rPr lang="ru" sz="9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чтобы добавить тарелку в стопку помытых."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"Введите </a:t>
            </a:r>
            <a:r>
              <a:rPr lang="ru" sz="9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dry</a:t>
            </a:r>
            <a:r>
              <a:rPr lang="ru" sz="9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чтобы взять тарелку с вершины стопки для вытирания."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"Введите </a:t>
            </a:r>
            <a:r>
              <a:rPr lang="ru" sz="9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r>
              <a:rPr lang="ru" sz="9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чтобы завершить работу."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continueWork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continueWork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ToLower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"wash"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"dry"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"Стопка тарелок пуста!"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"exit"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continueWork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$"Тарелок стопке на вытирание: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консольное приложение, которое будет проверять расстановку круглых и квадратных скобок в строке на “правильность” по следующему алгоритму: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Строка считается корректной, если закрывающаяся скобка соответствует последней открытой, но не закрытой скобке.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Проверить алгоритм на таких примерах: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s1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"()"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s2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"[]()"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s3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"[[]()]"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s4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"([([])])()[]"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s5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"("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s6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"[][)"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s7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"[(])"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s8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"(()[]]"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Добавление элементов в с</a:t>
            </a:r>
            <a:r>
              <a:rPr lang="ru">
                <a:solidFill>
                  <a:srgbClr val="FFFFFF"/>
                </a:solidFill>
              </a:rPr>
              <a:t>писок (</a:t>
            </a:r>
            <a:r>
              <a:rPr lang="ru">
                <a:solidFill>
                  <a:srgbClr val="FF9900"/>
                </a:solidFill>
              </a:rPr>
              <a:t>Add</a:t>
            </a:r>
            <a:r>
              <a:rPr lang="ru">
                <a:solidFill>
                  <a:srgbClr val="FFFFFF"/>
                </a:solidFill>
              </a:rPr>
              <a:t>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91500"/>
            <a:ext cx="39834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10, 20, 30, 40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72700" y="1291500"/>
            <a:ext cx="39834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"two"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"three"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"four"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"four"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one, two, three, four, four, ,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Инициализация </a:t>
            </a:r>
            <a:r>
              <a:rPr lang="ru">
                <a:solidFill>
                  <a:srgbClr val="FFFFFF"/>
                </a:solidFill>
              </a:rPr>
              <a:t>списка при объявлении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10, 20, 30, 40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"two"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"three"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"four"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one, two, three, four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Изменение н</a:t>
            </a:r>
            <a:r>
              <a:rPr lang="ru">
                <a:solidFill>
                  <a:srgbClr val="FFFFFF"/>
                </a:solidFill>
              </a:rPr>
              <a:t>абора значений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AddRange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70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add new 4 elements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10, 20, 30, 40, 50, 60, 70, 80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RemoveRange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remove 2 elements from index 4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10, 20, 30, 40, 70, 80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Изменение набора значений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"10"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"20"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"30"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"40"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IndexOf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"30"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2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"35"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insert 35 in 3 position of list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10, 20, 30, 35, 40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"20"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remove element with value 20 if exists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10, 30, 35, 40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RemoveAt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remove element in 0 position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30, 35, 40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clean up all the list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Написать приложение, которое будет спрашивать значения типа double до тех пор, пока не введено слово “stop”.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Когда оно введено необходимо завершить цикл запрашивания значений и рассчитать сумму и среднее арифметическое введенных величин.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Если введено нечисловое значение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перехватить исключение,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вывести в консоль сообщение об ошибке и остановке программы,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пробросить оригинальный эксепшн с помощью ключевого слова throw.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Вариант решения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215300"/>
            <a:ext cx="83682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double precision float values (enter 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lang="ru" sz="10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to finish"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"stop"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StringComparison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InvariantCultureIgnoreCase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FormatException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"Error! Not a number entered! Aborting"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$"Sum: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0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:#.###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Average: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ru" sz="10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:#.###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Еще один распространенный тип коллекции представляют словари. Словарь хранит объекты, которые представляют пару ключ-значение. Каждый такой объект является объектом структуры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KeyValuePair&lt;TKey, TValue&gt;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Благодаря свойствам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которые есть у данной структуры, мы можем получить ключ и значение элемента в словаре.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Определен в неймспейсе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System.Collections.Generic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Имеет большинство методов сходных с методами списков.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определения есть ли в словаре элемент с заданным ключом, используется 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HasKey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Словарь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может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хранить элементы с одинаковыми ключами!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Словарь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9900"/>
                </a:solidFill>
              </a:rPr>
              <a:t>Dictionary</a:t>
            </a:r>
            <a:r>
              <a:rPr lang="ru">
                <a:solidFill>
                  <a:srgbClr val="FF9900"/>
                </a:solidFill>
              </a:rPr>
              <a:t>&lt;T1, T2&gt;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